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5" r:id="rId10"/>
    <p:sldId id="269" r:id="rId11"/>
    <p:sldId id="268" r:id="rId12"/>
    <p:sldId id="270" r:id="rId13"/>
    <p:sldId id="263" r:id="rId14"/>
    <p:sldId id="264" r:id="rId1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96" autoAdjust="0"/>
    <p:restoredTop sz="72661" autoAdjust="0"/>
  </p:normalViewPr>
  <p:slideViewPr>
    <p:cSldViewPr>
      <p:cViewPr varScale="1">
        <p:scale>
          <a:sx n="65" d="100"/>
          <a:sy n="65" d="100"/>
        </p:scale>
        <p:origin x="-106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7788" cy="7373778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4360D9-E523-4931-842E-92D3845CC0B4}" type="datetimeFigureOut">
              <a:rPr lang="ko-KR" altLang="en-US" smtClean="0"/>
              <a:pPr/>
              <a:t>2016-01-06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E2247-3E9F-4446-A2CA-8F617D8C8C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네 안녕하세요 저는 </a:t>
            </a:r>
            <a:r>
              <a:rPr lang="en-US" altLang="ko-KR" dirty="0" smtClean="0"/>
              <a:t>15</a:t>
            </a:r>
            <a:r>
              <a:rPr lang="ko-KR" altLang="en-US" dirty="0" smtClean="0"/>
              <a:t>학번 컴퓨터 공학과 안 원 영 이라고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발표를 시작하겠습니다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E2247-3E9F-4446-A2CA-8F617D8C8CAE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err="1" smtClean="0"/>
              <a:t>학기때</a:t>
            </a:r>
            <a:r>
              <a:rPr lang="ko-KR" altLang="en-US" dirty="0" smtClean="0"/>
              <a:t> 배웠었는데 그때는 아무 생각</a:t>
            </a:r>
            <a:r>
              <a:rPr lang="ko-KR" altLang="en-US" baseline="0" dirty="0" smtClean="0"/>
              <a:t> 없이 들어서 몰랐는데 </a:t>
            </a:r>
            <a:r>
              <a:rPr lang="en-US" altLang="ko-KR" baseline="0" dirty="0" err="1" smtClean="0"/>
              <a:t>ppt</a:t>
            </a:r>
            <a:r>
              <a:rPr lang="ko-KR" altLang="en-US" baseline="0" dirty="0" smtClean="0"/>
              <a:t>에 소리나 동영상을 삽입하는 기능들이 있었다는 걸 처음 알았습니다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이번 </a:t>
            </a:r>
            <a:r>
              <a:rPr lang="ko-KR" altLang="en-US" baseline="0" dirty="0" err="1" smtClean="0"/>
              <a:t>피피티가</a:t>
            </a:r>
            <a:r>
              <a:rPr lang="ko-KR" altLang="en-US" baseline="0" dirty="0" smtClean="0"/>
              <a:t> 혼자 힘으로 만든 처음 </a:t>
            </a:r>
            <a:r>
              <a:rPr lang="ko-KR" altLang="en-US" baseline="0" dirty="0" err="1" smtClean="0"/>
              <a:t>피피티</a:t>
            </a:r>
            <a:r>
              <a:rPr lang="ko-KR" altLang="en-US" baseline="0" dirty="0" smtClean="0"/>
              <a:t> 인데 만드는 내내 막막했었지만 </a:t>
            </a:r>
            <a:r>
              <a:rPr lang="ko-KR" altLang="en-US" baseline="0" dirty="0" err="1" smtClean="0"/>
              <a:t>완성한것을</a:t>
            </a:r>
            <a:r>
              <a:rPr lang="ko-KR" altLang="en-US" baseline="0" dirty="0" smtClean="0"/>
              <a:t> 보니 뿌듯합니다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다음 </a:t>
            </a:r>
            <a:r>
              <a:rPr lang="ko-KR" altLang="en-US" baseline="0" dirty="0" err="1" smtClean="0"/>
              <a:t>피피티를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만들때는</a:t>
            </a:r>
            <a:r>
              <a:rPr lang="ko-KR" altLang="en-US" baseline="0" dirty="0" smtClean="0"/>
              <a:t> 더 쉽게 </a:t>
            </a:r>
            <a:r>
              <a:rPr lang="ko-KR" altLang="en-US" baseline="0" dirty="0" err="1" smtClean="0"/>
              <a:t>만들수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있을것</a:t>
            </a:r>
            <a:r>
              <a:rPr lang="ko-KR" altLang="en-US" baseline="0" dirty="0" smtClean="0"/>
              <a:t> 같습니다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신년이 되고 바로 계절학기를 하면서 뭔가 </a:t>
            </a:r>
            <a:r>
              <a:rPr lang="ko-KR" altLang="en-US" baseline="0" dirty="0" err="1" smtClean="0"/>
              <a:t>일년동안은</a:t>
            </a:r>
            <a:r>
              <a:rPr lang="ko-KR" altLang="en-US" baseline="0" dirty="0" smtClean="0"/>
              <a:t> 일이 잘 </a:t>
            </a:r>
            <a:r>
              <a:rPr lang="ko-KR" altLang="en-US" baseline="0" dirty="0" err="1" smtClean="0"/>
              <a:t>풀릴거</a:t>
            </a:r>
            <a:r>
              <a:rPr lang="ko-KR" altLang="en-US" baseline="0" dirty="0" smtClean="0"/>
              <a:t> 같다는 생각이 많이 듭니다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이번 신학기 때는 꿈을 꼭 이뤘으면 좋겠습니다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지금까지 재 발표를 들어주셔서 감사합니다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E2247-3E9F-4446-A2CA-8F617D8C8CA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재가 좋아하는 것</a:t>
            </a:r>
            <a:r>
              <a:rPr lang="ko-KR" altLang="en-US" baseline="0" dirty="0" smtClean="0"/>
              <a:t> 중 하나는 운동입니다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운동에도 많은 것들이 있는데 그 중 축구를 좋아합니다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초등학교 때부터 친구들과 축구를 해와서 그런지 축구는 저에게는 운동이상의 큰 의미를 가지는 것 같습니다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뭐 실력은 그렇게 잘하지는 않지만 즐기면서 하려고 노력합니다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축구에서 누구나 한 명씩은 좋아하는 팀이나 축구선수가 있기 마련입니다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재가 축구를 많이 보진 않아서 선수를 잘 알지는 못하지만 축구선수로 유명한 </a:t>
            </a:r>
            <a:r>
              <a:rPr lang="ko-KR" altLang="en-US" baseline="0" dirty="0" err="1" smtClean="0"/>
              <a:t>호날두를</a:t>
            </a:r>
            <a:r>
              <a:rPr lang="ko-KR" altLang="en-US" baseline="0" dirty="0" smtClean="0"/>
              <a:t> 좋아합니다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좋아하게된</a:t>
            </a:r>
            <a:r>
              <a:rPr lang="ko-KR" altLang="en-US" baseline="0" dirty="0" smtClean="0"/>
              <a:t> 많은 이유가 있지만 그 중 한가지 이유는 언제 </a:t>
            </a:r>
            <a:r>
              <a:rPr lang="ko-KR" altLang="en-US" baseline="0" dirty="0" err="1" smtClean="0"/>
              <a:t>호날두에</a:t>
            </a:r>
            <a:r>
              <a:rPr lang="ko-KR" altLang="en-US" baseline="0" dirty="0" smtClean="0"/>
              <a:t> 대한 기사를 본적이 있었습니다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 기사 내용은 </a:t>
            </a:r>
            <a:r>
              <a:rPr lang="ko-KR" altLang="en-US" baseline="0" dirty="0" err="1" smtClean="0"/>
              <a:t>호날두는</a:t>
            </a:r>
            <a:r>
              <a:rPr lang="ko-KR" altLang="en-US" baseline="0" dirty="0" smtClean="0"/>
              <a:t> 연습을 엄청 많이 한다 </a:t>
            </a:r>
            <a:r>
              <a:rPr lang="ko-KR" altLang="en-US" baseline="0" dirty="0" err="1" smtClean="0"/>
              <a:t>였습니다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뭐 </a:t>
            </a:r>
            <a:r>
              <a:rPr lang="ko-KR" altLang="en-US" baseline="0" dirty="0" err="1" smtClean="0"/>
              <a:t>예를들어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페널티킥을</a:t>
            </a:r>
            <a:r>
              <a:rPr lang="ko-KR" altLang="en-US" baseline="0" dirty="0" smtClean="0"/>
              <a:t> 못 넣었으면 그 실수를 되풀이 하지 않게 어마어마한 양의 </a:t>
            </a:r>
            <a:r>
              <a:rPr lang="ko-KR" altLang="en-US" baseline="0" dirty="0" err="1" smtClean="0"/>
              <a:t>패널티킥을</a:t>
            </a:r>
            <a:r>
              <a:rPr lang="ko-KR" altLang="en-US" baseline="0" dirty="0" smtClean="0"/>
              <a:t> 찬다고 합니다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또 </a:t>
            </a:r>
            <a:r>
              <a:rPr lang="ko-KR" altLang="en-US" baseline="0" dirty="0" err="1" smtClean="0"/>
              <a:t>좋아하게된</a:t>
            </a:r>
            <a:r>
              <a:rPr lang="ko-KR" altLang="en-US" baseline="0" dirty="0" smtClean="0"/>
              <a:t> 이유는 </a:t>
            </a:r>
            <a:r>
              <a:rPr lang="ko-KR" altLang="en-US" baseline="0" dirty="0" err="1" smtClean="0"/>
              <a:t>호날두는</a:t>
            </a:r>
            <a:r>
              <a:rPr lang="ko-KR" altLang="en-US" baseline="0" dirty="0" smtClean="0"/>
              <a:t> 재가 선호하는 축구 스타일을 가지고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패스면 패스 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드리블이면 드리블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재가 </a:t>
            </a:r>
            <a:r>
              <a:rPr lang="ko-KR" altLang="en-US" baseline="0" dirty="0" err="1" smtClean="0"/>
              <a:t>따라하고</a:t>
            </a:r>
            <a:r>
              <a:rPr lang="ko-KR" altLang="en-US" baseline="0" dirty="0" smtClean="0"/>
              <a:t> 싶은 것들을 능수능란하게 사용하기 때문입니다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재가 짧은 축구 영상을 준비했습니다</a:t>
            </a:r>
            <a:r>
              <a:rPr lang="en-US" altLang="ko-KR" baseline="0" dirty="0" smtClean="0"/>
              <a:t>.</a:t>
            </a:r>
            <a:r>
              <a:rPr lang="en-US" altLang="ko-K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영상보시면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호날두가</a:t>
            </a:r>
            <a:r>
              <a:rPr lang="ko-KR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정말 잘합니다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저는 </a:t>
            </a:r>
            <a:r>
              <a:rPr lang="ko-KR" altLang="ko-K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이런 이유로 </a:t>
            </a:r>
            <a:r>
              <a:rPr lang="ko-KR" altLang="ko-K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호날두를</a:t>
            </a:r>
            <a:r>
              <a:rPr lang="ko-KR" altLang="ko-K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좋아하게 되었습니다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E2247-3E9F-4446-A2CA-8F617D8C8CAE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두번째로</a:t>
            </a:r>
            <a:r>
              <a:rPr lang="ko-KR" altLang="en-US" dirty="0" smtClean="0"/>
              <a:t> 좋아하는 것은</a:t>
            </a:r>
            <a:r>
              <a:rPr lang="ko-KR" altLang="en-US" baseline="0" dirty="0" smtClean="0"/>
              <a:t> 영화보기 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저는 영화보기가 정말 좋은 취미라고 생각합니다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뭐 시간을 많이 잡아 먹긴 하지만 내가 해보지 </a:t>
            </a:r>
            <a:r>
              <a:rPr lang="ko-KR" altLang="en-US" baseline="0" dirty="0" err="1" smtClean="0"/>
              <a:t>못한일들을</a:t>
            </a:r>
            <a:r>
              <a:rPr lang="ko-KR" altLang="en-US" baseline="0" dirty="0" smtClean="0"/>
              <a:t> 경험시켜주거나 살아가는데 도움이 되는 정보들이 영화에는 많이 </a:t>
            </a:r>
            <a:r>
              <a:rPr lang="ko-KR" altLang="en-US" baseline="0" dirty="0" err="1" smtClean="0"/>
              <a:t>들어있는것</a:t>
            </a:r>
            <a:r>
              <a:rPr lang="ko-KR" altLang="en-US" baseline="0" dirty="0" smtClean="0"/>
              <a:t> 같습니다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영화에는 장르가 많은데요 </a:t>
            </a:r>
            <a:r>
              <a:rPr lang="ko-KR" altLang="en-US" baseline="0" dirty="0" err="1" smtClean="0"/>
              <a:t>그중에서</a:t>
            </a:r>
            <a:r>
              <a:rPr lang="ko-KR" altLang="en-US" baseline="0" dirty="0" smtClean="0"/>
              <a:t> 저는</a:t>
            </a:r>
            <a:r>
              <a:rPr lang="en-US" altLang="ko-KR" baseline="0" dirty="0" smtClean="0"/>
              <a:t>SF</a:t>
            </a:r>
            <a:r>
              <a:rPr lang="ko-KR" altLang="en-US" baseline="0" dirty="0" err="1" smtClean="0"/>
              <a:t>와스릴러가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섞인것을</a:t>
            </a:r>
            <a:r>
              <a:rPr lang="ko-KR" altLang="en-US" baseline="0" dirty="0" smtClean="0"/>
              <a:t> 좋아합니다</a:t>
            </a:r>
            <a:r>
              <a:rPr lang="en-US" altLang="ko-KR" baseline="0" dirty="0" smtClean="0"/>
              <a:t>. SF</a:t>
            </a:r>
            <a:r>
              <a:rPr lang="ko-KR" altLang="en-US" baseline="0" dirty="0" smtClean="0"/>
              <a:t>영화는 흔히 공상과학과 영화가 결합된 것이라고 설명할수가 있는데요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영화를 통해 미래에 일어날 일들을 우리에게 보여주고 경험시켜줍니다</a:t>
            </a:r>
            <a:r>
              <a:rPr lang="en-US" altLang="ko-KR" baseline="0" dirty="0" smtClean="0"/>
              <a:t>.(</a:t>
            </a:r>
            <a:r>
              <a:rPr lang="ko-KR" altLang="en-US" baseline="0" dirty="0" smtClean="0"/>
              <a:t>눌러</a:t>
            </a:r>
            <a:r>
              <a:rPr lang="en-US" altLang="ko-KR" baseline="0" dirty="0" smtClean="0"/>
              <a:t>) </a:t>
            </a:r>
            <a:r>
              <a:rPr lang="ko-KR" altLang="en-US" baseline="0" dirty="0" smtClean="0"/>
              <a:t>최근 본 </a:t>
            </a:r>
            <a:r>
              <a:rPr lang="en-US" altLang="ko-KR" baseline="0" dirty="0" smtClean="0"/>
              <a:t>SF</a:t>
            </a:r>
            <a:r>
              <a:rPr lang="ko-KR" altLang="en-US" baseline="0" dirty="0" smtClean="0"/>
              <a:t>영화에는 </a:t>
            </a:r>
            <a:r>
              <a:rPr lang="ko-KR" altLang="en-US" baseline="0" dirty="0" err="1" smtClean="0"/>
              <a:t>마션이</a:t>
            </a:r>
            <a:r>
              <a:rPr lang="ko-KR" altLang="en-US" baseline="0" dirty="0" smtClean="0"/>
              <a:t>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내용을 간단히 말하자면 화성에 버려진 남자가 다시 지구로 오기까지의 과정을 보여주는 영화입니다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 과정에서 </a:t>
            </a:r>
            <a:r>
              <a:rPr lang="en-US" altLang="ko-KR" baseline="0" dirty="0" smtClean="0"/>
              <a:t>SF</a:t>
            </a:r>
            <a:r>
              <a:rPr lang="ko-KR" altLang="en-US" baseline="0" dirty="0" smtClean="0"/>
              <a:t>영화의 특징인 미래 기술들 </a:t>
            </a:r>
            <a:r>
              <a:rPr lang="ko-KR" altLang="en-US" baseline="0" dirty="0" err="1" smtClean="0"/>
              <a:t>같은것을</a:t>
            </a:r>
            <a:r>
              <a:rPr lang="ko-KR" altLang="en-US" baseline="0" dirty="0" smtClean="0"/>
              <a:t> 보여줍니다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이런걸 보면서 빨리 이런 날이 </a:t>
            </a:r>
            <a:r>
              <a:rPr lang="ko-KR" altLang="en-US" baseline="0" dirty="0" err="1" smtClean="0"/>
              <a:t>왔으면이라는</a:t>
            </a:r>
            <a:r>
              <a:rPr lang="ko-KR" altLang="en-US" baseline="0" dirty="0" smtClean="0"/>
              <a:t> 생각을 하곤 합니다</a:t>
            </a:r>
            <a:r>
              <a:rPr lang="en-US" altLang="ko-KR" baseline="0" dirty="0" smtClean="0"/>
              <a:t>. (</a:t>
            </a:r>
            <a:r>
              <a:rPr lang="ko-KR" altLang="en-US" baseline="0" dirty="0" err="1" smtClean="0"/>
              <a:t>눌름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유명한 </a:t>
            </a:r>
            <a:r>
              <a:rPr lang="en-US" altLang="ko-KR" baseline="0" dirty="0" smtClean="0"/>
              <a:t>SF</a:t>
            </a:r>
            <a:r>
              <a:rPr lang="ko-KR" altLang="en-US" baseline="0" dirty="0" smtClean="0"/>
              <a:t>영화에는 </a:t>
            </a:r>
            <a:r>
              <a:rPr lang="ko-KR" altLang="en-US" baseline="0" dirty="0" err="1" smtClean="0"/>
              <a:t>아바타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인터스텔라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아이언맨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쥬라기</a:t>
            </a:r>
            <a:r>
              <a:rPr lang="ko-KR" altLang="en-US" baseline="0" dirty="0" smtClean="0"/>
              <a:t> 공원 등이 있습니다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바쁜생활</a:t>
            </a:r>
            <a:r>
              <a:rPr lang="ko-KR" altLang="en-US" baseline="0" dirty="0" smtClean="0"/>
              <a:t> 속에 가끔씩 영화를 보며 휴식을 </a:t>
            </a:r>
            <a:r>
              <a:rPr lang="ko-KR" altLang="en-US" baseline="0" dirty="0" err="1" smtClean="0"/>
              <a:t>취하는것이</a:t>
            </a:r>
            <a:r>
              <a:rPr lang="ko-KR" altLang="en-US" baseline="0" dirty="0" smtClean="0"/>
              <a:t> 저만의 좋은 </a:t>
            </a:r>
            <a:r>
              <a:rPr lang="ko-KR" altLang="en-US" baseline="0" dirty="0" err="1" smtClean="0"/>
              <a:t>힐링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방법인것</a:t>
            </a:r>
            <a:r>
              <a:rPr lang="ko-KR" altLang="en-US" baseline="0" dirty="0" smtClean="0"/>
              <a:t> 같습니다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E2247-3E9F-4446-A2CA-8F617D8C8CA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세번째로</a:t>
            </a:r>
            <a:r>
              <a:rPr lang="ko-KR" altLang="en-US" dirty="0" smtClean="0"/>
              <a:t> 재가 좋아하는 것은 바로 먹기 입니다</a:t>
            </a:r>
            <a:r>
              <a:rPr lang="en-US" altLang="ko-KR" dirty="0" smtClean="0"/>
              <a:t>!!.</a:t>
            </a:r>
            <a:r>
              <a:rPr lang="ko-KR" altLang="en-US" baseline="0" dirty="0" smtClean="0"/>
              <a:t>모두가 좋아하는 것이라고 할 수 있는데요 저는 사람이 </a:t>
            </a:r>
            <a:r>
              <a:rPr lang="ko-KR" altLang="en-US" baseline="0" dirty="0" err="1" smtClean="0"/>
              <a:t>사는이유가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궁극적으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먹기위해서</a:t>
            </a:r>
            <a:r>
              <a:rPr lang="ko-KR" altLang="en-US" baseline="0" dirty="0" smtClean="0"/>
              <a:t> 라고 생각합니다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먹기위해서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돈을벌고</a:t>
            </a:r>
            <a:r>
              <a:rPr lang="ko-KR" altLang="en-US" baseline="0" dirty="0" smtClean="0"/>
              <a:t> 그러잖아요</a:t>
            </a:r>
            <a:r>
              <a:rPr lang="en-US" altLang="ko-KR" baseline="0" dirty="0" smtClean="0"/>
              <a:t>??</a:t>
            </a:r>
            <a:r>
              <a:rPr lang="ko-KR" altLang="en-US" baseline="0" dirty="0" smtClean="0"/>
              <a:t>전 </a:t>
            </a:r>
            <a:r>
              <a:rPr lang="ko-KR" altLang="en-US" baseline="0" dirty="0" err="1" smtClean="0"/>
              <a:t>먹을때가</a:t>
            </a:r>
            <a:r>
              <a:rPr lang="ko-KR" altLang="en-US" baseline="0" dirty="0" smtClean="0"/>
              <a:t> 정말 </a:t>
            </a:r>
            <a:r>
              <a:rPr lang="ko-KR" altLang="en-US" baseline="0" dirty="0" err="1" smtClean="0"/>
              <a:t>행복한거</a:t>
            </a:r>
            <a:r>
              <a:rPr lang="ko-KR" altLang="en-US" baseline="0" dirty="0" smtClean="0"/>
              <a:t> 같습니다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좋아하는 음식이 많지만 </a:t>
            </a:r>
            <a:r>
              <a:rPr lang="ko-KR" altLang="en-US" baseline="0" dirty="0" err="1" smtClean="0"/>
              <a:t>그중에서</a:t>
            </a:r>
            <a:r>
              <a:rPr lang="ko-KR" altLang="en-US" baseline="0" dirty="0" smtClean="0"/>
              <a:t> 재가 좋아하는 음식은 면요리 입니다</a:t>
            </a:r>
            <a:r>
              <a:rPr lang="en-US" altLang="ko-KR" baseline="0" dirty="0" smtClean="0"/>
              <a:t>.(</a:t>
            </a:r>
            <a:r>
              <a:rPr lang="ko-KR" altLang="en-US" baseline="0" dirty="0" smtClean="0"/>
              <a:t>눌러</a:t>
            </a:r>
            <a:r>
              <a:rPr lang="en-US" altLang="ko-KR" baseline="0" dirty="0" smtClean="0"/>
              <a:t>) </a:t>
            </a:r>
            <a:r>
              <a:rPr lang="ko-KR" altLang="en-US" baseline="0" dirty="0" err="1" smtClean="0"/>
              <a:t>예를들어</a:t>
            </a:r>
            <a:r>
              <a:rPr lang="ko-KR" altLang="en-US" baseline="0" dirty="0" smtClean="0"/>
              <a:t> 스파게티나 라면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냉면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칼국수죠</a:t>
            </a:r>
            <a:r>
              <a:rPr lang="en-US" altLang="ko-KR" baseline="0" dirty="0" smtClean="0"/>
              <a:t>… </a:t>
            </a:r>
            <a:r>
              <a:rPr lang="ko-KR" altLang="en-US" baseline="0" dirty="0" smtClean="0"/>
              <a:t>보기만해도 배고픕니다</a:t>
            </a:r>
            <a:r>
              <a:rPr lang="en-US" altLang="ko-KR" baseline="0" dirty="0" smtClean="0"/>
              <a:t>.</a:t>
            </a:r>
            <a:r>
              <a:rPr lang="ko-KR" altLang="en-US" baseline="0" dirty="0" err="1" smtClean="0"/>
              <a:t>면요리는</a:t>
            </a:r>
            <a:r>
              <a:rPr lang="ko-KR" altLang="en-US" baseline="0" dirty="0" smtClean="0"/>
              <a:t> 재가 집에서 가끔씩 만들어 </a:t>
            </a:r>
            <a:r>
              <a:rPr lang="ko-KR" altLang="en-US" baseline="0" dirty="0" err="1" smtClean="0"/>
              <a:t>먹을수도</a:t>
            </a:r>
            <a:r>
              <a:rPr lang="ko-KR" altLang="en-US" baseline="0" dirty="0" smtClean="0"/>
              <a:t> 있어서 다른 만들기 힘든 음식들 보다 많이 먹고 다양하게 </a:t>
            </a:r>
            <a:r>
              <a:rPr lang="ko-KR" altLang="en-US" baseline="0" dirty="0" err="1" smtClean="0"/>
              <a:t>먹을수</a:t>
            </a:r>
            <a:r>
              <a:rPr lang="ko-KR" altLang="en-US" baseline="0" dirty="0" smtClean="0"/>
              <a:t> 있어서 더 좋아하는 음식입니다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보기만해도 배고픕니다</a:t>
            </a:r>
            <a:r>
              <a:rPr lang="en-US" altLang="ko-KR" baseline="0" dirty="0" smtClean="0"/>
              <a:t>.(</a:t>
            </a:r>
            <a:r>
              <a:rPr lang="ko-KR" altLang="en-US" baseline="0" dirty="0" smtClean="0"/>
              <a:t>눌러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이건 재가 다 먹고 싶은 것들입니다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지금 계절학기 중이라 춘천을 </a:t>
            </a:r>
            <a:r>
              <a:rPr lang="ko-KR" altLang="en-US" baseline="0" dirty="0" err="1" smtClean="0"/>
              <a:t>못벗어</a:t>
            </a:r>
            <a:r>
              <a:rPr lang="ko-KR" altLang="en-US" baseline="0" dirty="0" smtClean="0"/>
              <a:t> 나가지고 맛있는걸 </a:t>
            </a:r>
            <a:r>
              <a:rPr lang="ko-KR" altLang="en-US" baseline="0" dirty="0" err="1" smtClean="0"/>
              <a:t>못먹고</a:t>
            </a:r>
            <a:r>
              <a:rPr lang="ko-KR" altLang="en-US" baseline="0" dirty="0" smtClean="0"/>
              <a:t>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얼른 계절학기가 끝나서 </a:t>
            </a:r>
            <a:r>
              <a:rPr lang="ko-KR" altLang="en-US" baseline="0" dirty="0" err="1" smtClean="0"/>
              <a:t>맛있는거</a:t>
            </a:r>
            <a:r>
              <a:rPr lang="ko-KR" altLang="en-US" baseline="0" dirty="0" smtClean="0"/>
              <a:t> 먹으러 돌아다녔으면 좋겠습니다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이것으로 재가 좋아하는 것들에 대해 마치고 마지막으로 미래에 바라는 나의 </a:t>
            </a:r>
            <a:r>
              <a:rPr lang="ko-KR" altLang="en-US" baseline="0" dirty="0" err="1" smtClean="0"/>
              <a:t>모습에대해</a:t>
            </a:r>
            <a:r>
              <a:rPr lang="ko-KR" altLang="en-US" baseline="0" dirty="0" smtClean="0"/>
              <a:t> 설명해 드리겠습니다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E2247-3E9F-4446-A2CA-8F617D8C8CA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먼저 재가 발표할 목차 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가족소개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자라온 환경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좋아하는 것들 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나의 목표와 미래의 나 순으로 발표를 진행하겠습니다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E2247-3E9F-4446-A2CA-8F617D8C8CAE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네 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저희가족은</a:t>
            </a:r>
            <a:r>
              <a:rPr lang="ko-KR" altLang="en-US" dirty="0" smtClean="0"/>
              <a:t> 엄마 아빠 저 그리고 강아지 </a:t>
            </a:r>
            <a:r>
              <a:rPr lang="ko-KR" altLang="en-US" dirty="0" err="1" smtClean="0"/>
              <a:t>한마리가</a:t>
            </a:r>
            <a:r>
              <a:rPr lang="ko-KR" altLang="en-US" dirty="0" smtClean="0"/>
              <a:t> 같이 살고 있습니다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눌러</a:t>
            </a:r>
            <a:r>
              <a:rPr lang="en-US" altLang="ko-KR" dirty="0" smtClean="0"/>
              <a:t>)</a:t>
            </a:r>
            <a:r>
              <a:rPr lang="ko-KR" altLang="en-US" dirty="0" smtClean="0"/>
              <a:t>저희 엄마와 아빠입니다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아빠의 성함은 안 정 의 이시고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어머니 성함은 박 </a:t>
            </a:r>
            <a:r>
              <a:rPr lang="ko-KR" altLang="en-US" dirty="0" err="1" smtClean="0"/>
              <a:t>희</a:t>
            </a:r>
            <a:r>
              <a:rPr lang="ko-KR" altLang="en-US" dirty="0" smtClean="0"/>
              <a:t> 명 이십니다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먼저 엄마아빠 사진 나오고 </a:t>
            </a:r>
            <a:r>
              <a:rPr lang="ko-KR" altLang="en-US" dirty="0" err="1" smtClean="0"/>
              <a:t>그다음에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쟈니</a:t>
            </a:r>
            <a:r>
              <a:rPr lang="ko-KR" altLang="en-US" dirty="0" smtClean="0"/>
              <a:t> 사진 나오게 하기</a:t>
            </a:r>
            <a:r>
              <a:rPr lang="en-US" altLang="ko-KR" dirty="0" smtClean="0"/>
              <a:t>)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아빠는 회사원으로 열심히 돈을 벌고 있고 엄마는 컴퓨터 </a:t>
            </a:r>
            <a:r>
              <a:rPr lang="ko-KR" altLang="en-US" baseline="0" dirty="0" err="1" smtClean="0"/>
              <a:t>강사하셨다가</a:t>
            </a:r>
            <a:r>
              <a:rPr lang="ko-KR" altLang="en-US" baseline="0" dirty="0" smtClean="0"/>
              <a:t> 지금은 가정주부로써 저와 아빠를 잘 서포터 해주시고 계십니다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네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그럼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다음으로 저입니다</a:t>
            </a:r>
            <a:r>
              <a:rPr lang="en-US" altLang="ko-KR" baseline="0" dirty="0" smtClean="0"/>
              <a:t>..</a:t>
            </a:r>
            <a:r>
              <a:rPr lang="ko-KR" altLang="en-US" baseline="0" dirty="0" smtClean="0"/>
              <a:t>저는 그냥 이미지로 대체했습니다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저는 올해 </a:t>
            </a:r>
            <a:r>
              <a:rPr lang="en-US" altLang="ko-KR" baseline="0" dirty="0" smtClean="0"/>
              <a:t>21</a:t>
            </a:r>
            <a:r>
              <a:rPr lang="ko-KR" altLang="en-US" baseline="0" dirty="0" smtClean="0"/>
              <a:t>살이 되었습니다</a:t>
            </a:r>
            <a:r>
              <a:rPr lang="en-US" altLang="ko-KR" baseline="0" dirty="0" smtClean="0"/>
              <a:t>.</a:t>
            </a:r>
            <a:r>
              <a:rPr lang="ko-KR" altLang="en-US" baseline="0" dirty="0" err="1" smtClean="0"/>
              <a:t>저에대한</a:t>
            </a:r>
            <a:r>
              <a:rPr lang="ko-KR" altLang="en-US" baseline="0" dirty="0" smtClean="0"/>
              <a:t> 소개는 뒤에서 구체적으로 </a:t>
            </a:r>
            <a:r>
              <a:rPr lang="ko-KR" altLang="en-US" baseline="0" dirty="0" err="1" smtClean="0"/>
              <a:t>설명드리겠습니다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또 </a:t>
            </a:r>
            <a:r>
              <a:rPr lang="ko-KR" altLang="en-US" baseline="0" dirty="0" err="1" smtClean="0"/>
              <a:t>한명의</a:t>
            </a:r>
            <a:r>
              <a:rPr lang="ko-KR" altLang="en-US" baseline="0" dirty="0" smtClean="0"/>
              <a:t> 가족인 </a:t>
            </a:r>
            <a:r>
              <a:rPr lang="ko-KR" altLang="en-US" baseline="0" dirty="0" err="1" smtClean="0"/>
              <a:t>저희집</a:t>
            </a:r>
            <a:r>
              <a:rPr lang="ko-KR" altLang="en-US" baseline="0" dirty="0" smtClean="0"/>
              <a:t> 강아지 인데요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강아지 종은 시추고 나이는 </a:t>
            </a:r>
            <a:r>
              <a:rPr lang="en-US" altLang="ko-KR" baseline="0" dirty="0" smtClean="0"/>
              <a:t>5</a:t>
            </a:r>
            <a:r>
              <a:rPr lang="ko-KR" altLang="en-US" baseline="0" dirty="0" smtClean="0"/>
              <a:t>살에 이름은 </a:t>
            </a:r>
            <a:r>
              <a:rPr lang="ko-KR" altLang="en-US" baseline="0" dirty="0" err="1" smtClean="0"/>
              <a:t>쟈니</a:t>
            </a:r>
            <a:r>
              <a:rPr lang="ko-KR" altLang="en-US" baseline="0" dirty="0" smtClean="0"/>
              <a:t> 입니다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처음 </a:t>
            </a:r>
            <a:r>
              <a:rPr lang="ko-KR" altLang="en-US" baseline="0" dirty="0" err="1" smtClean="0"/>
              <a:t>대려왔을때</a:t>
            </a:r>
            <a:r>
              <a:rPr lang="ko-KR" altLang="en-US" baseline="0" dirty="0" smtClean="0"/>
              <a:t> 아빠가 이름을 </a:t>
            </a:r>
            <a:r>
              <a:rPr lang="ko-KR" altLang="en-US" baseline="0" dirty="0" err="1" smtClean="0"/>
              <a:t>이유없이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자니로</a:t>
            </a:r>
            <a:r>
              <a:rPr lang="ko-KR" altLang="en-US" baseline="0" dirty="0" smtClean="0"/>
              <a:t> 지었습니다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근데 </a:t>
            </a:r>
            <a:r>
              <a:rPr lang="ko-KR" altLang="en-US" baseline="0" dirty="0" err="1" smtClean="0"/>
              <a:t>이름때문인지</a:t>
            </a:r>
            <a:r>
              <a:rPr lang="ko-KR" altLang="en-US" baseline="0" dirty="0" smtClean="0"/>
              <a:t> 항상 잠만 잡니다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그래도 </a:t>
            </a:r>
            <a:r>
              <a:rPr lang="ko-KR" altLang="en-US" baseline="0" dirty="0" err="1" smtClean="0"/>
              <a:t>저희집에</a:t>
            </a:r>
            <a:r>
              <a:rPr lang="ko-KR" altLang="en-US" baseline="0" dirty="0" smtClean="0"/>
              <a:t> 분위기 </a:t>
            </a:r>
            <a:r>
              <a:rPr lang="ko-KR" altLang="en-US" baseline="0" dirty="0" err="1" smtClean="0"/>
              <a:t>매이커입니다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애교 </a:t>
            </a:r>
            <a:r>
              <a:rPr lang="ko-KR" altLang="en-US" baseline="0" dirty="0" err="1" smtClean="0"/>
              <a:t>떨때는</a:t>
            </a:r>
            <a:r>
              <a:rPr lang="ko-KR" altLang="en-US" baseline="0" dirty="0" smtClean="0"/>
              <a:t> 정말 귀엽습니다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E2247-3E9F-4446-A2CA-8F617D8C8CAE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특이하게 저희 가족은 할머니 할아버지와 같이 사는 대가족 입니다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할머니</a:t>
            </a:r>
            <a:r>
              <a:rPr lang="en-US" altLang="ko-KR" dirty="0" smtClean="0"/>
              <a:t>,</a:t>
            </a:r>
            <a:r>
              <a:rPr lang="ko-KR" altLang="en-US" dirty="0" smtClean="0"/>
              <a:t>할아버지</a:t>
            </a:r>
            <a:r>
              <a:rPr lang="en-US" altLang="ko-KR" dirty="0" smtClean="0"/>
              <a:t>,</a:t>
            </a:r>
            <a:r>
              <a:rPr lang="ko-KR" altLang="en-US" dirty="0" smtClean="0"/>
              <a:t>이모들과 같이 주택에서 넘어지면 </a:t>
            </a:r>
            <a:r>
              <a:rPr lang="ko-KR" altLang="en-US" dirty="0" err="1" smtClean="0"/>
              <a:t>코닿을</a:t>
            </a:r>
            <a:r>
              <a:rPr lang="ko-KR" altLang="en-US" dirty="0" smtClean="0"/>
              <a:t> 정도의 거리만큼 가까운 거리에 살고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다른 집에서 흔히 볼 수 없는</a:t>
            </a:r>
            <a:r>
              <a:rPr lang="ko-KR" altLang="en-US" baseline="0" dirty="0" smtClean="0"/>
              <a:t> 형태라 대가족이 불편하다고 생각하시는 분들이 </a:t>
            </a:r>
            <a:r>
              <a:rPr lang="ko-KR" altLang="en-US" baseline="0" dirty="0" err="1" smtClean="0"/>
              <a:t>많을거</a:t>
            </a:r>
            <a:r>
              <a:rPr lang="ko-KR" altLang="en-US" baseline="0" dirty="0" smtClean="0"/>
              <a:t> 같은데요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불편한 점보다는 좋은 점이 정말로 많습니다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어려서 </a:t>
            </a:r>
            <a:r>
              <a:rPr lang="ko-KR" altLang="en-US" baseline="0" dirty="0" err="1" smtClean="0"/>
              <a:t>부터</a:t>
            </a:r>
            <a:r>
              <a:rPr lang="ko-KR" altLang="en-US" baseline="0" dirty="0" smtClean="0"/>
              <a:t> 어른들과 자라 예의를 지키며 자랐습니다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그래서 인지 윗사람을 대하는 태도나 행동에 신경을 많이 쓰게 되었습니다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먼저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어른들이 많아서 예의를 중요시하며 자랐습니다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이런 가르침이 커가면서 얼마나 값진 것인지 많이 깨닫고 있습니다</a:t>
            </a:r>
            <a:r>
              <a:rPr lang="en-US" altLang="ko-KR" baseline="0" dirty="0" smtClean="0"/>
              <a:t>. </a:t>
            </a:r>
            <a:endParaRPr lang="en-US" altLang="ko-KR" baseline="0" dirty="0" smtClean="0"/>
          </a:p>
          <a:p>
            <a:r>
              <a:rPr lang="ko-KR" altLang="en-US" baseline="0" dirty="0" smtClean="0"/>
              <a:t>또한 </a:t>
            </a:r>
            <a:r>
              <a:rPr lang="ko-KR" altLang="en-US" baseline="0" dirty="0" smtClean="0"/>
              <a:t>가족이 많아서 의지할 곳이 많습니다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엄마나 아빠에게 말하지 못하는 것을 다른 사람들에게 말할 수도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더욱이 외동인 저에게는 같이 자란 형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누나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동생이 정말 친형제와 같을 정도로 친하고 편합니다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뭐 그 외에도 좋은 점이 많은데요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간략하게 말해서 용돈 같은 경우에도 더 많이 받을 수 있고 만약 집에서 혼나도 피신할 곳이 많이 있어 집에 들어가지 않아도 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이렇게 저희 가족소개를 마치고 다음으로 넘어가겠습니다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E2247-3E9F-4446-A2CA-8F617D8C8CA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다음은</a:t>
            </a:r>
            <a:r>
              <a:rPr lang="ko-KR" altLang="en-US" baseline="0" dirty="0" smtClean="0"/>
              <a:t> 재가 자라온 환경입니다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먼저 재가 자라온 동네부터 소개하겠습니다</a:t>
            </a:r>
            <a:r>
              <a:rPr lang="en-US" altLang="ko-KR" baseline="0" dirty="0" smtClean="0"/>
              <a:t>.(</a:t>
            </a:r>
            <a:r>
              <a:rPr lang="ko-KR" altLang="en-US" baseline="0" dirty="0" smtClean="0"/>
              <a:t>눌러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재가 자란 동네는 노량진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입니다</a:t>
            </a:r>
            <a:r>
              <a:rPr lang="en-US" altLang="ko-KR" baseline="0" dirty="0" smtClean="0"/>
              <a:t>.(</a:t>
            </a:r>
            <a:r>
              <a:rPr lang="ko-KR" altLang="en-US" baseline="0" dirty="0" smtClean="0"/>
              <a:t>눌러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노량진은 </a:t>
            </a:r>
            <a:r>
              <a:rPr lang="ko-KR" altLang="en-US" baseline="0" dirty="0" err="1" smtClean="0"/>
              <a:t>컵밥과</a:t>
            </a:r>
            <a:r>
              <a:rPr lang="ko-KR" altLang="en-US" baseline="0" dirty="0" smtClean="0"/>
              <a:t> 수산시장으로 유명한 곳 입니다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또한 주위에 재수하거나 공무원 준비하는 학생들이 많은 지역이라 물가가 엄청나게 쌉니다</a:t>
            </a:r>
            <a:r>
              <a:rPr lang="en-US" altLang="ko-KR" baseline="0" dirty="0" smtClean="0"/>
              <a:t>. (</a:t>
            </a:r>
            <a:r>
              <a:rPr lang="ko-KR" altLang="en-US" baseline="0" dirty="0" smtClean="0"/>
              <a:t>눌러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이사진은 노량진에서 흔히 볼 </a:t>
            </a:r>
            <a:r>
              <a:rPr lang="ko-KR" altLang="en-US" baseline="0" dirty="0" err="1" smtClean="0"/>
              <a:t>수있는</a:t>
            </a:r>
            <a:r>
              <a:rPr lang="ko-KR" altLang="en-US" baseline="0" dirty="0" smtClean="0"/>
              <a:t> 가계의 가격표 입니다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잘 </a:t>
            </a:r>
            <a:r>
              <a:rPr lang="ko-KR" altLang="en-US" baseline="0" dirty="0" err="1" smtClean="0"/>
              <a:t>안보이실것</a:t>
            </a:r>
            <a:r>
              <a:rPr lang="ko-KR" altLang="en-US" baseline="0" dirty="0" smtClean="0"/>
              <a:t> 같아서 확대해서 보여드리겠습니다</a:t>
            </a:r>
            <a:r>
              <a:rPr lang="en-US" altLang="ko-KR" baseline="0" dirty="0" smtClean="0"/>
              <a:t>.(</a:t>
            </a:r>
            <a:r>
              <a:rPr lang="ko-KR" altLang="en-US" baseline="0" dirty="0" smtClean="0"/>
              <a:t>눌러</a:t>
            </a:r>
            <a:r>
              <a:rPr lang="en-US" altLang="ko-KR" baseline="0" dirty="0" smtClean="0"/>
              <a:t>) </a:t>
            </a:r>
            <a:r>
              <a:rPr lang="ko-KR" altLang="en-US" baseline="0" dirty="0" smtClean="0"/>
              <a:t>엄청 싸죠</a:t>
            </a:r>
            <a:r>
              <a:rPr lang="en-US" altLang="ko-KR" baseline="0" dirty="0" smtClean="0"/>
              <a:t>…</a:t>
            </a:r>
            <a:r>
              <a:rPr lang="ko-KR" altLang="en-US" baseline="0" dirty="0" smtClean="0"/>
              <a:t> 그래서 학생 때 무척 좋았습니다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먹을것도</a:t>
            </a:r>
            <a:r>
              <a:rPr lang="ko-KR" altLang="en-US" baseline="0" dirty="0" smtClean="0"/>
              <a:t> 많고 싸기도 해서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전에 </a:t>
            </a:r>
            <a:r>
              <a:rPr lang="ko-KR" altLang="en-US" baseline="0" dirty="0" err="1" smtClean="0"/>
              <a:t>컵밥이</a:t>
            </a:r>
            <a:r>
              <a:rPr lang="ko-KR" altLang="en-US" baseline="0" dirty="0" smtClean="0"/>
              <a:t> 길거리를 더럽힌다는 이유로 많이 문제가 </a:t>
            </a:r>
            <a:r>
              <a:rPr lang="ko-KR" altLang="en-US" baseline="0" dirty="0" err="1" smtClean="0"/>
              <a:t>됬었는데</a:t>
            </a:r>
            <a:r>
              <a:rPr lang="ko-KR" altLang="en-US" baseline="0" dirty="0" smtClean="0"/>
              <a:t> 지금은 큰길로 자리를 </a:t>
            </a:r>
            <a:r>
              <a:rPr lang="ko-KR" altLang="en-US" baseline="0" dirty="0" err="1" smtClean="0"/>
              <a:t>옴겨</a:t>
            </a:r>
            <a:r>
              <a:rPr lang="ko-KR" altLang="en-US" baseline="0" dirty="0" smtClean="0"/>
              <a:t> 거리가 많이 깨끗해졌고 도보도 넓어져서 보기 </a:t>
            </a:r>
            <a:r>
              <a:rPr lang="ko-KR" altLang="en-US" baseline="0" dirty="0" err="1" smtClean="0"/>
              <a:t>좋아진것</a:t>
            </a:r>
            <a:r>
              <a:rPr lang="ko-KR" altLang="en-US" baseline="0" dirty="0" smtClean="0"/>
              <a:t> 같습니다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이제 재가 다닌 학교에대해 소개해 드리겠습니다</a:t>
            </a:r>
            <a:r>
              <a:rPr lang="en-US" altLang="ko-KR" baseline="0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E2247-3E9F-4446-A2CA-8F617D8C8CA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재가 다닌 학교는 순서대로 영화초등학교 영등포 중학교 영등포 고등학교 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이름이 </a:t>
            </a:r>
            <a:r>
              <a:rPr lang="ko-KR" altLang="en-US" dirty="0" err="1" smtClean="0"/>
              <a:t>비슷한것처럼</a:t>
            </a:r>
            <a:r>
              <a:rPr lang="ko-KR" altLang="en-US" dirty="0" smtClean="0"/>
              <a:t> 세 학교</a:t>
            </a:r>
            <a:r>
              <a:rPr lang="ko-KR" altLang="en-US" baseline="0" dirty="0" smtClean="0"/>
              <a:t> 모두가 붙어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지도를 보시면 </a:t>
            </a:r>
            <a:r>
              <a:rPr lang="ko-KR" altLang="en-US" baseline="0" dirty="0" err="1" smtClean="0"/>
              <a:t>알수</a:t>
            </a:r>
            <a:r>
              <a:rPr lang="ko-KR" altLang="en-US" baseline="0" dirty="0" smtClean="0"/>
              <a:t> 있습니다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이렇게 붙어있는 학교를 다니다 보니 중학교를 올라가던 고등학교를 올라가던 거의 다 아는 얼굴들 이여서 학교가 </a:t>
            </a:r>
            <a:r>
              <a:rPr lang="ko-KR" altLang="en-US" baseline="0" dirty="0" err="1" smtClean="0"/>
              <a:t>바뀌는줄도</a:t>
            </a:r>
            <a:r>
              <a:rPr lang="ko-KR" altLang="en-US" baseline="0" dirty="0" smtClean="0"/>
              <a:t> 모르고 </a:t>
            </a:r>
            <a:r>
              <a:rPr lang="ko-KR" altLang="en-US" baseline="0" dirty="0" err="1" smtClean="0"/>
              <a:t>재밌게</a:t>
            </a:r>
            <a:r>
              <a:rPr lang="ko-KR" altLang="en-US" baseline="0" dirty="0" smtClean="0"/>
              <a:t> 생활했습니다</a:t>
            </a:r>
            <a:r>
              <a:rPr lang="en-US" altLang="ko-KR" baseline="0" dirty="0" smtClean="0"/>
              <a:t>.  </a:t>
            </a:r>
            <a:r>
              <a:rPr lang="ko-KR" altLang="en-US" baseline="0" dirty="0" smtClean="0"/>
              <a:t>초등학교 중학교는 남녀공학이라 재미있는 시간을 보냈습니다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지금 생각해보면 미쳤나 </a:t>
            </a:r>
            <a:r>
              <a:rPr lang="ko-KR" altLang="en-US" baseline="0" dirty="0" err="1" smtClean="0"/>
              <a:t>싶을정도로</a:t>
            </a:r>
            <a:r>
              <a:rPr lang="ko-KR" altLang="en-US" baseline="0" dirty="0" smtClean="0"/>
              <a:t> 망나니 </a:t>
            </a:r>
            <a:r>
              <a:rPr lang="ko-KR" altLang="en-US" baseline="0" dirty="0" err="1" smtClean="0"/>
              <a:t>처럼</a:t>
            </a:r>
            <a:r>
              <a:rPr lang="ko-KR" altLang="en-US" baseline="0" dirty="0" smtClean="0"/>
              <a:t> 놀면서 </a:t>
            </a:r>
            <a:r>
              <a:rPr lang="ko-KR" altLang="en-US" baseline="0" dirty="0" err="1" smtClean="0"/>
              <a:t>지냈던거</a:t>
            </a:r>
            <a:r>
              <a:rPr lang="ko-KR" altLang="en-US" baseline="0" dirty="0" smtClean="0"/>
              <a:t> 같습니다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눌러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저는 중학교보단 초등학교에 추억이 더 많은데요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초등학교 때 친구들이 다 동네에 살아 매일 같이 축구하고 밖에 나가서 놀았던 기억이 많이 나기 때문입니다</a:t>
            </a:r>
            <a:r>
              <a:rPr lang="en-US" altLang="ko-KR" baseline="0" dirty="0" smtClean="0"/>
              <a:t>.</a:t>
            </a:r>
            <a:r>
              <a:rPr lang="ko-KR" altLang="en-US" baseline="0" dirty="0" err="1" smtClean="0"/>
              <a:t>초등학교때</a:t>
            </a:r>
            <a:r>
              <a:rPr lang="ko-KR" altLang="en-US" baseline="0" dirty="0" smtClean="0"/>
              <a:t> 만난 친구들이 아직도 남아서 매주 만나서 놀곤 합니다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눌러</a:t>
            </a:r>
            <a:r>
              <a:rPr lang="en-US" altLang="ko-KR" baseline="0" dirty="0" smtClean="0"/>
              <a:t>)</a:t>
            </a:r>
            <a:r>
              <a:rPr lang="ko-KR" altLang="en-US" baseline="0" dirty="0" err="1" smtClean="0"/>
              <a:t>중학교때는</a:t>
            </a:r>
            <a:r>
              <a:rPr lang="ko-KR" altLang="en-US" baseline="0" dirty="0" smtClean="0"/>
              <a:t> 사춘기를 겪어서 인지 좋은 기억이 그다지 많지가 </a:t>
            </a:r>
            <a:r>
              <a:rPr lang="ko-KR" altLang="en-US" baseline="0" dirty="0" err="1" smtClean="0"/>
              <a:t>않은것</a:t>
            </a:r>
            <a:r>
              <a:rPr lang="ko-KR" altLang="en-US" baseline="0" dirty="0" smtClean="0"/>
              <a:t> 같습니다</a:t>
            </a:r>
            <a:r>
              <a:rPr lang="en-US" altLang="ko-KR" baseline="0" dirty="0" smtClean="0"/>
              <a:t>. </a:t>
            </a:r>
          </a:p>
          <a:p>
            <a:r>
              <a:rPr lang="en-US" altLang="ko-KR" baseline="0" dirty="0" smtClean="0"/>
              <a:t>(</a:t>
            </a:r>
            <a:r>
              <a:rPr lang="ko-KR" altLang="en-US" baseline="0" dirty="0" smtClean="0"/>
              <a:t>눌러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다음으로는 고등학교 입니다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 </a:t>
            </a:r>
            <a:r>
              <a:rPr lang="ko-KR" altLang="en-US" baseline="0" dirty="0" err="1" smtClean="0"/>
              <a:t>고등학교때가</a:t>
            </a:r>
            <a:r>
              <a:rPr lang="ko-KR" altLang="en-US" baseline="0" dirty="0" smtClean="0"/>
              <a:t> 가장 힘들기도 했지만 초등학교보다 더 </a:t>
            </a:r>
            <a:r>
              <a:rPr lang="ko-KR" altLang="en-US" baseline="0" dirty="0" err="1" smtClean="0"/>
              <a:t>재밌게</a:t>
            </a:r>
            <a:r>
              <a:rPr lang="ko-KR" altLang="en-US" baseline="0" dirty="0" smtClean="0"/>
              <a:t> 놀았던 곳이기도 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고등학교는 아쉽게도 공학이 </a:t>
            </a:r>
            <a:r>
              <a:rPr lang="ko-KR" altLang="en-US" baseline="0" dirty="0" err="1" smtClean="0"/>
              <a:t>아니였지만</a:t>
            </a:r>
            <a:r>
              <a:rPr lang="ko-KR" altLang="en-US" baseline="0" dirty="0" smtClean="0"/>
              <a:t> 공학에서 해보지 못한 </a:t>
            </a:r>
            <a:r>
              <a:rPr lang="ko-KR" altLang="en-US" baseline="0" dirty="0" err="1" smtClean="0"/>
              <a:t>남고만의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재밌는</a:t>
            </a:r>
            <a:r>
              <a:rPr lang="ko-KR" altLang="en-US" baseline="0" dirty="0" smtClean="0"/>
              <a:t> 일들을 경험했습니다</a:t>
            </a:r>
            <a:r>
              <a:rPr lang="en-US" altLang="ko-KR" baseline="0" dirty="0" smtClean="0"/>
              <a:t>.</a:t>
            </a:r>
            <a:r>
              <a:rPr lang="ko-KR" altLang="en-US" baseline="0" dirty="0" err="1" smtClean="0"/>
              <a:t>예를들어</a:t>
            </a:r>
            <a:r>
              <a:rPr lang="ko-KR" altLang="en-US" baseline="0" dirty="0" smtClean="0"/>
              <a:t> 한 학년 전체가 비 맞으면서 축구를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구경 </a:t>
            </a:r>
            <a:r>
              <a:rPr lang="ko-KR" altLang="en-US" baseline="0" dirty="0" err="1" smtClean="0"/>
              <a:t>한다던지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체육시간에 </a:t>
            </a:r>
            <a:r>
              <a:rPr lang="ko-KR" altLang="en-US" baseline="0" dirty="0" err="1" smtClean="0"/>
              <a:t>미친짓하면서</a:t>
            </a:r>
            <a:r>
              <a:rPr lang="ko-KR" altLang="en-US" baseline="0" dirty="0" smtClean="0"/>
              <a:t> 놀던지 정말 </a:t>
            </a:r>
            <a:r>
              <a:rPr lang="ko-KR" altLang="en-US" baseline="0" dirty="0" err="1" smtClean="0"/>
              <a:t>재밌게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생활했던거</a:t>
            </a:r>
            <a:r>
              <a:rPr lang="ko-KR" altLang="en-US" baseline="0" dirty="0" smtClean="0"/>
              <a:t> 같습니다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공부라는 재미없는 것을 하지 않기 위해서 그런지 더 </a:t>
            </a:r>
            <a:r>
              <a:rPr lang="ko-KR" altLang="en-US" baseline="0" dirty="0" err="1" smtClean="0"/>
              <a:t>재밌게</a:t>
            </a:r>
            <a:r>
              <a:rPr lang="ko-KR" altLang="en-US" baseline="0" dirty="0" smtClean="0"/>
              <a:t> 논거 같기도 합니다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E2247-3E9F-4446-A2CA-8F617D8C8CA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baseline="0" dirty="0" smtClean="0"/>
              <a:t>다음은 재가 좋아하는 것들에 대해서 인데요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크게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가지가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먼저 </a:t>
            </a:r>
            <a:r>
              <a:rPr lang="ko-KR" altLang="en-US" baseline="0" dirty="0" err="1" smtClean="0"/>
              <a:t>첫번째로</a:t>
            </a:r>
            <a:r>
              <a:rPr lang="ko-KR" altLang="en-US" baseline="0" dirty="0" smtClean="0"/>
              <a:t> 운동</a:t>
            </a:r>
            <a:r>
              <a:rPr lang="en-US" altLang="ko-KR" baseline="0" dirty="0" smtClean="0"/>
              <a:t>, 2</a:t>
            </a:r>
            <a:r>
              <a:rPr lang="ko-KR" altLang="en-US" baseline="0" dirty="0" smtClean="0"/>
              <a:t>번째로 영화</a:t>
            </a:r>
            <a:r>
              <a:rPr lang="en-US" altLang="ko-KR" baseline="0" dirty="0" smtClean="0"/>
              <a:t>, 3</a:t>
            </a:r>
            <a:r>
              <a:rPr lang="ko-KR" altLang="en-US" baseline="0" dirty="0" smtClean="0"/>
              <a:t>번째는 음식입니다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먼저 운동을 보겠습니다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다음으로 영화를 보겠습니다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다음으로 음식입니다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E2247-3E9F-4446-A2CA-8F617D8C8CA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네 저의 꿈은 이미지를 보시는 것과 같이 군인입니다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특이하다면 특이한 꿈인데요</a:t>
            </a:r>
            <a:r>
              <a:rPr lang="en-US" altLang="ko-KR" baseline="0" dirty="0" smtClean="0"/>
              <a:t>…</a:t>
            </a:r>
            <a:r>
              <a:rPr lang="ko-KR" altLang="en-US" baseline="0" dirty="0" smtClean="0"/>
              <a:t>저 같은 경우에는 </a:t>
            </a:r>
            <a:r>
              <a:rPr lang="ko-KR" altLang="en-US" baseline="0" dirty="0" err="1" smtClean="0"/>
              <a:t>중학교때</a:t>
            </a:r>
            <a:r>
              <a:rPr lang="ko-KR" altLang="en-US" baseline="0" dirty="0" smtClean="0"/>
              <a:t> 까지 꿈이 없었습니다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그러다가 꿈이 있어야 될 거 같아서 생각을 하게 되었습니다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고등학교를 올라가면서 많은 생각을 했는데  내가 무엇을 하면 잘하고 </a:t>
            </a:r>
            <a:r>
              <a:rPr lang="ko-KR" altLang="en-US" baseline="0" dirty="0" err="1" smtClean="0"/>
              <a:t>재밌게</a:t>
            </a:r>
            <a:r>
              <a:rPr lang="ko-KR" altLang="en-US" baseline="0" dirty="0" smtClean="0"/>
              <a:t> 할 수 있을까 생각하던 중 군인이 떠올랐습니다</a:t>
            </a:r>
            <a:r>
              <a:rPr lang="en-US" altLang="ko-KR" baseline="0" dirty="0" smtClean="0"/>
              <a:t>. (</a:t>
            </a:r>
            <a:r>
              <a:rPr lang="ko-KR" altLang="en-US" baseline="0" dirty="0" smtClean="0"/>
              <a:t>여기서 누르기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그래서 그 꿈을 이루기 위해 재가 선택한 것이 바로 </a:t>
            </a:r>
            <a:r>
              <a:rPr lang="ko-KR" altLang="en-US" baseline="0" dirty="0" err="1" smtClean="0"/>
              <a:t>학교안에</a:t>
            </a:r>
            <a:r>
              <a:rPr lang="ko-KR" altLang="en-US" baseline="0" dirty="0" smtClean="0"/>
              <a:t> 있는 </a:t>
            </a:r>
            <a:r>
              <a:rPr lang="en-US" altLang="ko-KR" baseline="0" dirty="0" smtClean="0"/>
              <a:t>ROTC</a:t>
            </a:r>
            <a:r>
              <a:rPr lang="ko-KR" altLang="en-US" baseline="0" dirty="0" smtClean="0"/>
              <a:t>입니다</a:t>
            </a:r>
            <a:r>
              <a:rPr lang="en-US" altLang="ko-KR" baseline="0" dirty="0" smtClean="0"/>
              <a:t>. ROTC</a:t>
            </a:r>
            <a:r>
              <a:rPr lang="ko-KR" altLang="en-US" baseline="0" dirty="0" smtClean="0"/>
              <a:t>란 학교내에서 군 활동을 하는 군인이라고 생각하시면 됩니다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한림대에도 이러한 </a:t>
            </a:r>
            <a:r>
              <a:rPr lang="en-US" altLang="ko-KR" baseline="0" dirty="0" smtClean="0"/>
              <a:t>ROTC</a:t>
            </a:r>
            <a:r>
              <a:rPr lang="ko-KR" altLang="en-US" baseline="0" dirty="0" smtClean="0"/>
              <a:t>가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지나다니다 보면 쉽게 </a:t>
            </a:r>
            <a:r>
              <a:rPr lang="ko-KR" altLang="en-US" baseline="0" dirty="0" err="1" smtClean="0"/>
              <a:t>볼수</a:t>
            </a:r>
            <a:r>
              <a:rPr lang="ko-KR" altLang="en-US" baseline="0" dirty="0" smtClean="0"/>
              <a:t> 가 있을 것입니다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여기 </a:t>
            </a:r>
            <a:r>
              <a:rPr lang="ko-KR" altLang="en-US" baseline="0" dirty="0" err="1" smtClean="0"/>
              <a:t>저희학교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ROTC</a:t>
            </a:r>
            <a:r>
              <a:rPr lang="ko-KR" altLang="en-US" baseline="0" dirty="0" smtClean="0"/>
              <a:t>홈페이지가 있습니다</a:t>
            </a:r>
            <a:r>
              <a:rPr lang="en-US" altLang="ko-KR" baseline="0" dirty="0" smtClean="0"/>
              <a:t>.(</a:t>
            </a:r>
            <a:r>
              <a:rPr lang="ko-KR" altLang="en-US" baseline="0" dirty="0" smtClean="0"/>
              <a:t>링크</a:t>
            </a:r>
            <a:r>
              <a:rPr lang="en-US" altLang="ko-KR" baseline="0" dirty="0" smtClean="0"/>
              <a:t>) ROTC</a:t>
            </a:r>
            <a:r>
              <a:rPr lang="ko-KR" altLang="en-US" baseline="0" dirty="0" smtClean="0"/>
              <a:t>는 구체적으로 학교생활과 군생활을 같이해서 졸업 후 장교로 군입대를 하는 것입니다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계절학기를 하는 이유도 여기에 있습니다</a:t>
            </a:r>
            <a:r>
              <a:rPr lang="en-US" altLang="ko-KR" baseline="0" dirty="0" smtClean="0"/>
              <a:t>. ROTC</a:t>
            </a:r>
            <a:r>
              <a:rPr lang="ko-KR" altLang="en-US" baseline="0" dirty="0" smtClean="0"/>
              <a:t>가 되려면 요구조건들이 많습니다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 체력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한국사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인성</a:t>
            </a:r>
            <a:r>
              <a:rPr lang="en-US" altLang="ko-KR" baseline="0" dirty="0" smtClean="0"/>
              <a:t>,</a:t>
            </a:r>
            <a:r>
              <a:rPr lang="ko-KR" altLang="en-US" baseline="0" dirty="0" err="1" smtClean="0"/>
              <a:t>지적능력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등등이 있는데 그 중 지금 저에게 재일 중요한 것이 바로 </a:t>
            </a:r>
            <a:r>
              <a:rPr lang="ko-KR" altLang="en-US" baseline="0" dirty="0" err="1" smtClean="0"/>
              <a:t>지적능력입니다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학군단은 </a:t>
            </a:r>
            <a:r>
              <a:rPr lang="en-US" altLang="ko-KR" baseline="0" dirty="0" smtClean="0"/>
              <a:t>2</a:t>
            </a:r>
            <a:r>
              <a:rPr lang="ko-KR" altLang="en-US" baseline="0" dirty="0" err="1" smtClean="0"/>
              <a:t>학년때부터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신청할수가</a:t>
            </a:r>
            <a:r>
              <a:rPr lang="ko-KR" altLang="en-US" baseline="0" dirty="0" smtClean="0"/>
              <a:t> 있는데 여기서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학년 성적을 보고 뽑습니다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그렇기 때문에 계절학기를 해서 조금이라도 성적을 올리기 위해 신청을 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다음으로 </a:t>
            </a:r>
            <a:r>
              <a:rPr lang="en-US" altLang="ko-KR" baseline="0" dirty="0" smtClean="0"/>
              <a:t>5</a:t>
            </a:r>
            <a:r>
              <a:rPr lang="ko-KR" altLang="en-US" baseline="0" dirty="0" smtClean="0"/>
              <a:t>년 후와 </a:t>
            </a:r>
            <a:r>
              <a:rPr lang="en-US" altLang="ko-KR" baseline="0" dirty="0" smtClean="0"/>
              <a:t>10</a:t>
            </a:r>
            <a:r>
              <a:rPr lang="ko-KR" altLang="en-US" baseline="0" dirty="0" smtClean="0"/>
              <a:t>년 후 저의 바람에 대해 말씀 드리겠습니다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E2247-3E9F-4446-A2CA-8F617D8C8CA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먼저 </a:t>
            </a:r>
            <a:r>
              <a:rPr lang="en-US" altLang="ko-KR" dirty="0" smtClean="0"/>
              <a:t>5</a:t>
            </a:r>
            <a:r>
              <a:rPr lang="ko-KR" altLang="en-US" dirty="0" smtClean="0"/>
              <a:t>년 후에 저는 </a:t>
            </a:r>
            <a:r>
              <a:rPr lang="en-US" altLang="ko-KR" dirty="0" smtClean="0"/>
              <a:t>ROTC</a:t>
            </a:r>
            <a:r>
              <a:rPr lang="ko-KR" altLang="en-US" dirty="0" smtClean="0"/>
              <a:t>가 붙어 학교를 졸업해서 군인으로써 활동하고 있었으면 좋겠습니다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만약 합격을 했더라면 그 때는 머리도 밀고 완전한 군인이 되어있을 겁니다</a:t>
            </a:r>
            <a:r>
              <a:rPr lang="en-US" altLang="ko-KR" dirty="0" smtClean="0"/>
              <a:t>.</a:t>
            </a:r>
            <a:r>
              <a:rPr lang="ko-KR" altLang="en-US" baseline="0" dirty="0" smtClean="0"/>
              <a:t>꿈을 이루고 열심히 사는 저는 남부러울 것 없이 기쁨 속에서 생활 할 것입니다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또한 군 생활을 하면서 새로운 사람들을 만나 재 주위에 </a:t>
            </a:r>
            <a:r>
              <a:rPr lang="ko-KR" altLang="en-US" baseline="0" dirty="0" err="1" smtClean="0"/>
              <a:t>의지할수</a:t>
            </a:r>
            <a:r>
              <a:rPr lang="ko-KR" altLang="en-US" baseline="0" dirty="0" smtClean="0"/>
              <a:t> 있고 믿을 수 있는 사람들로 가득했으면 좋겠습니다</a:t>
            </a:r>
            <a:r>
              <a:rPr lang="en-US" altLang="ko-KR" baseline="0" dirty="0" smtClean="0"/>
              <a:t>. 5</a:t>
            </a:r>
            <a:r>
              <a:rPr lang="ko-KR" altLang="en-US" baseline="0" dirty="0" smtClean="0"/>
              <a:t>년 후의 저는 이러길 </a:t>
            </a:r>
            <a:r>
              <a:rPr lang="ko-KR" altLang="en-US" baseline="0" dirty="0" err="1" smtClean="0"/>
              <a:t>바라구요</a:t>
            </a:r>
            <a:r>
              <a:rPr lang="en-US" altLang="ko-KR" baseline="0" dirty="0" smtClean="0"/>
              <a:t>..(</a:t>
            </a:r>
            <a:r>
              <a:rPr lang="ko-KR" altLang="en-US" baseline="0" dirty="0" smtClean="0"/>
              <a:t>눌러</a:t>
            </a:r>
            <a:r>
              <a:rPr lang="en-US" altLang="ko-KR" baseline="0" dirty="0" smtClean="0"/>
              <a:t>) 10</a:t>
            </a:r>
            <a:r>
              <a:rPr lang="ko-KR" altLang="en-US" baseline="0" dirty="0" smtClean="0"/>
              <a:t>년 후입니다</a:t>
            </a:r>
            <a:r>
              <a:rPr lang="en-US" altLang="ko-KR" baseline="0" dirty="0" smtClean="0"/>
              <a:t>. 10</a:t>
            </a:r>
            <a:r>
              <a:rPr lang="ko-KR" altLang="en-US" baseline="0" dirty="0" smtClean="0"/>
              <a:t>년 후엔 저는 군에 완전한 군인이 되어 살아가고 있을 겁니다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또한 결혼도 해서 예쁜 아내와 행복하게 살고 있을 겁니다</a:t>
            </a:r>
            <a:r>
              <a:rPr lang="en-US" altLang="ko-KR" baseline="0" dirty="0" smtClean="0"/>
              <a:t>.  </a:t>
            </a:r>
            <a:r>
              <a:rPr lang="ko-KR" altLang="en-US" baseline="0" dirty="0" smtClean="0"/>
              <a:t>네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이렇게 자기소개를 </a:t>
            </a:r>
            <a:r>
              <a:rPr lang="ko-KR" altLang="en-US" baseline="0" dirty="0" err="1" smtClean="0"/>
              <a:t>맞치겠</a:t>
            </a:r>
            <a:r>
              <a:rPr lang="ko-KR" altLang="en-US" baseline="0" dirty="0" smtClean="0"/>
              <a:t> 습니다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E2247-3E9F-4446-A2CA-8F617D8C8CA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64466-CD6C-4DC9-B5F4-9F2B24EB147C}" type="datetime1">
              <a:rPr lang="ko-KR" altLang="en-US" smtClean="0"/>
              <a:pPr/>
              <a:t>2016-01-06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자기 소개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50A70-2701-4751-BB15-719EDA57737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pull dir="rd"/>
    <p:sndAc>
      <p:stSnd>
        <p:snd r:embed="rId1" name="type.wav"/>
      </p:stSnd>
    </p:sndAc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AE07B-7E4A-47FF-8838-A1D1865B87B8}" type="datetime1">
              <a:rPr lang="ko-KR" altLang="en-US" smtClean="0"/>
              <a:pPr/>
              <a:t>2016-01-06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자기 소개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50A70-2701-4751-BB15-719EDA57737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pull dir="rd"/>
    <p:sndAc>
      <p:stSnd>
        <p:snd r:embed="rId1" name="type.wav"/>
      </p:stSnd>
    </p:sndAc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79064-E207-484E-9103-C0D3E90D71DB}" type="datetime1">
              <a:rPr lang="ko-KR" altLang="en-US" smtClean="0"/>
              <a:pPr/>
              <a:t>2016-01-06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자기 소개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50A70-2701-4751-BB15-719EDA57737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pull dir="rd"/>
    <p:sndAc>
      <p:stSnd>
        <p:snd r:embed="rId1" name="type.wav"/>
      </p:stSnd>
    </p:sndAc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E62ED-A271-402F-820D-98493BC8EF38}" type="datetime1">
              <a:rPr lang="ko-KR" altLang="en-US" smtClean="0"/>
              <a:pPr/>
              <a:t>2016-01-06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자기 소개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50A70-2701-4751-BB15-719EDA57737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pull dir="rd"/>
    <p:sndAc>
      <p:stSnd>
        <p:snd r:embed="rId1" name="type.wav"/>
      </p:stSnd>
    </p:sndAc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24A2C-C0B7-472E-8041-F5F24999542C}" type="datetime1">
              <a:rPr lang="ko-KR" altLang="en-US" smtClean="0"/>
              <a:pPr/>
              <a:t>2016-01-06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자기 소개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50A70-2701-4751-BB15-719EDA57737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pull dir="rd"/>
    <p:sndAc>
      <p:stSnd>
        <p:snd r:embed="rId1" name="type.wav"/>
      </p:stSnd>
    </p:sndAc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7947A-46F5-42F6-8018-3CE2B940FFFD}" type="datetime1">
              <a:rPr lang="ko-KR" altLang="en-US" smtClean="0"/>
              <a:pPr/>
              <a:t>2016-01-06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자기 소개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50A70-2701-4751-BB15-719EDA57737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pull dir="rd"/>
    <p:sndAc>
      <p:stSnd>
        <p:snd r:embed="rId1" name="type.wav"/>
      </p:stSnd>
    </p:sndAc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DD6E9-E1F4-4D9F-83A8-BDC30ECF0193}" type="datetime1">
              <a:rPr lang="ko-KR" altLang="en-US" smtClean="0"/>
              <a:pPr/>
              <a:t>2016-01-06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자기 소개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50A70-2701-4751-BB15-719EDA57737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pull dir="rd"/>
    <p:sndAc>
      <p:stSnd>
        <p:snd r:embed="rId1" name="type.wav"/>
      </p:stSnd>
    </p:sndAc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5996C-CCFC-440C-8B36-06FF81DABA7B}" type="datetime1">
              <a:rPr lang="ko-KR" altLang="en-US" smtClean="0"/>
              <a:pPr/>
              <a:t>2016-01-06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자기 소개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50A70-2701-4751-BB15-719EDA57737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pull dir="rd"/>
    <p:sndAc>
      <p:stSnd>
        <p:snd r:embed="rId1" name="type.wav"/>
      </p:stSnd>
    </p:sndAc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18D32-210F-46BF-8A5C-3E11993FDD99}" type="datetime1">
              <a:rPr lang="ko-KR" altLang="en-US" smtClean="0"/>
              <a:pPr/>
              <a:t>2016-01-06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자기 소개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50A70-2701-4751-BB15-719EDA57737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pull dir="rd"/>
    <p:sndAc>
      <p:stSnd>
        <p:snd r:embed="rId1" name="type.wav"/>
      </p:stSnd>
    </p:sndAc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0389E-9877-415C-A2A5-E2E949136DF5}" type="datetime1">
              <a:rPr lang="ko-KR" altLang="en-US" smtClean="0"/>
              <a:pPr/>
              <a:t>2016-01-06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자기 소개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50A70-2701-4751-BB15-719EDA57737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pull dir="rd"/>
    <p:sndAc>
      <p:stSnd>
        <p:snd r:embed="rId1" name="type.wav"/>
      </p:stSnd>
    </p:sndAc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D6CB-2C8D-4657-8173-15EEEF83F9D5}" type="datetime1">
              <a:rPr lang="ko-KR" altLang="en-US" smtClean="0"/>
              <a:pPr/>
              <a:t>2016-01-06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자기 소개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50A70-2701-4751-BB15-719EDA57737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pull dir="rd"/>
    <p:sndAc>
      <p:stSnd>
        <p:snd r:embed="rId1" name="type.wav"/>
      </p:stSnd>
    </p:sndAc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그림3.PNG"/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0" y="1"/>
            <a:ext cx="9144000" cy="6857999"/>
          </a:xfrm>
          <a:prstGeom prst="rect">
            <a:avLst/>
          </a:prstGeom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763688" y="274638"/>
            <a:ext cx="692311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F2604-E609-429A-89BB-24BBB844C1A9}" type="datetime1">
              <a:rPr lang="ko-KR" altLang="en-US" smtClean="0"/>
              <a:pPr/>
              <a:t>2016-01-06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smtClean="0"/>
              <a:t>자기 소개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E50A70-2701-4751-BB15-719EDA57737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 descr="그림1.PNG"/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467544" y="0"/>
            <a:ext cx="1962424" cy="167663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pull dir="rd"/>
    <p:sndAc>
      <p:stSnd>
        <p:snd r:embed="rId13" name="type.wav"/>
      </p:stSnd>
    </p:sndAc>
  </p:transition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1" hangingPunct="1">
        <a:spcBef>
          <a:spcPct val="0"/>
        </a:spcBef>
        <a:buNone/>
        <a:defRPr sz="4800" b="0" kern="1200" cap="none" spc="0">
          <a:ln w="18415" cmpd="sng">
            <a:solidFill>
              <a:schemeClr val="bg1"/>
            </a:solidFill>
            <a:prstDash val="solid"/>
          </a:ln>
          <a:solidFill>
            <a:schemeClr val="tx1"/>
          </a:solidFill>
          <a:effectLst>
            <a:outerShdw blurRad="63500" dir="3600000" algn="tl" rotWithShape="0">
              <a:srgbClr val="000000">
                <a:alpha val="7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Tx/>
        <a:buBlip>
          <a:blip r:embed="rId16"/>
        </a:buBlip>
        <a:defRPr sz="3200" kern="120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Tx/>
        <a:buBlip>
          <a:blip r:embed="rId16"/>
        </a:buBlip>
        <a:defRPr sz="2800" kern="120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Tx/>
        <a:buBlip>
          <a:blip r:embed="rId16"/>
        </a:buBlip>
        <a:defRPr sz="2400" kern="120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Tx/>
        <a:buBlip>
          <a:blip r:embed="rId16"/>
        </a:buBlip>
        <a:defRPr sz="2000" kern="120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Tx/>
        <a:buBlip>
          <a:blip r:embed="rId16"/>
        </a:buBlip>
        <a:defRPr sz="2000" kern="120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audio" Target="file:///C:\Users\&#50504;&#50896;&#50689;\Desktop\&#52980;&#54532;%20&#48156;&#54364;%201\&#45356;-&#44592;&#50613;&#51012;%20&#44151;&#45716;%20&#49884;&#44036;.mp3" TargetMode="External"/><Relationship Id="rId5" Type="http://schemas.openxmlformats.org/officeDocument/2006/relationships/image" Target="../media/image4.png"/><Relationship Id="rId4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6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notesSlide" Target="../notesSlides/notesSlide11.xml"/><Relationship Id="rId7" Type="http://schemas.openxmlformats.org/officeDocument/2006/relationships/slide" Target="slide7.xml"/><Relationship Id="rId12" Type="http://schemas.openxmlformats.org/officeDocument/2006/relationships/image" Target="../media/image31.png"/><Relationship Id="rId2" Type="http://schemas.openxmlformats.org/officeDocument/2006/relationships/slideLayout" Target="../slideLayouts/slideLayout6.xml"/><Relationship Id="rId1" Type="http://schemas.openxmlformats.org/officeDocument/2006/relationships/video" Target="file:///C:\Users\&#50504;&#50896;&#50689;\Desktop\&#52980;&#54532;%20&#48156;&#54364;%201\Cristiano%20Ronaldo%20vs%20Lionel%20Messi%20(09~10).mp4" TargetMode="External"/><Relationship Id="rId6" Type="http://schemas.openxmlformats.org/officeDocument/2006/relationships/audio" Target="../media/audio3.wav"/><Relationship Id="rId11" Type="http://schemas.openxmlformats.org/officeDocument/2006/relationships/image" Target="../media/image30.png"/><Relationship Id="rId5" Type="http://schemas.openxmlformats.org/officeDocument/2006/relationships/audio" Target="../media/audio2.wav"/><Relationship Id="rId10" Type="http://schemas.openxmlformats.org/officeDocument/2006/relationships/image" Target="../media/image29.png"/><Relationship Id="rId4" Type="http://schemas.openxmlformats.org/officeDocument/2006/relationships/audio" Target="../media/audio1.wav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audio" Target="../media/audio1.wav"/><Relationship Id="rId7" Type="http://schemas.openxmlformats.org/officeDocument/2006/relationships/slide" Target="slide7.xml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audio" Target="../media/audio3.wav"/><Relationship Id="rId10" Type="http://schemas.openxmlformats.org/officeDocument/2006/relationships/image" Target="../media/image35.png"/><Relationship Id="rId4" Type="http://schemas.openxmlformats.org/officeDocument/2006/relationships/audio" Target="../media/audio2.wav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0.png"/><Relationship Id="rId3" Type="http://schemas.openxmlformats.org/officeDocument/2006/relationships/audio" Target="../media/audio1.wav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audio" Target="../media/audio3.wav"/><Relationship Id="rId15" Type="http://schemas.openxmlformats.org/officeDocument/2006/relationships/image" Target="../media/image47.png"/><Relationship Id="rId10" Type="http://schemas.openxmlformats.org/officeDocument/2006/relationships/image" Target="../media/image43.png"/><Relationship Id="rId4" Type="http://schemas.openxmlformats.org/officeDocument/2006/relationships/audio" Target="../media/audio2.wav"/><Relationship Id="rId9" Type="http://schemas.openxmlformats.org/officeDocument/2006/relationships/image" Target="../media/image42.png"/><Relationship Id="rId14" Type="http://schemas.openxmlformats.org/officeDocument/2006/relationships/slide" Target="slid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audio" Target="../media/audio1.wav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audio" Target="../media/audio2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audio" Target="../media/audio2.wav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audio" Target="../media/audio1.wav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audio" Target="../media/audio2.wav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audio1.wav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audio" Target="../media/audio2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slide" Target="slide1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12.xml"/><Relationship Id="rId4" Type="http://schemas.openxmlformats.org/officeDocument/2006/relationships/audio" Target="../media/audio2.wav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audio" Target="../media/audio1.wav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audio" Target="../media/audio4.wav"/><Relationship Id="rId10" Type="http://schemas.openxmlformats.org/officeDocument/2006/relationships/hyperlink" Target="http://rotc.hallym.ac.kr/" TargetMode="External"/><Relationship Id="rId4" Type="http://schemas.openxmlformats.org/officeDocument/2006/relationships/audio" Target="../media/audio3.wav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audio" Target="../media/audio5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620688"/>
            <a:ext cx="7772400" cy="1470025"/>
          </a:xfrm>
        </p:spPr>
        <p:txBody>
          <a:bodyPr/>
          <a:lstStyle/>
          <a:p>
            <a:r>
              <a:rPr lang="en-US" altLang="ko-KR" dirty="0" smtClean="0"/>
              <a:t>Self introduce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03648" y="4725144"/>
            <a:ext cx="6400800" cy="1752600"/>
          </a:xfrm>
        </p:spPr>
        <p:txBody>
          <a:bodyPr/>
          <a:lstStyle/>
          <a:p>
            <a:r>
              <a:rPr lang="en-US" altLang="ko-K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20155137</a:t>
            </a:r>
          </a:p>
          <a:p>
            <a:r>
              <a:rPr lang="ko-KR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컴퓨터 공학과</a:t>
            </a:r>
            <a:endParaRPr lang="en-US" altLang="ko-KR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ko-KR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안원영</a:t>
            </a:r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4" name="넬-기억을 걷는 시간.mp3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251520" y="630932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>
    <p:pull dir="rd"/>
    <p:sndAc>
      <p:stSnd>
        <p:snd r:embed="rId4" name="type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999" showWhenStopped="0">
                <p:cTn id="29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발표소감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5996C-CCFC-440C-8B36-06FF81DABA7B}" type="datetime1">
              <a:rPr lang="ko-KR" altLang="en-US" smtClean="0"/>
              <a:pPr/>
              <a:t>2016-01-06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자기 소개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50A70-2701-4751-BB15-719EDA57737D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4100" name="Picture 4" descr="C:\Users\안원영\AppData\Local\Microsoft\Windows\Temporary Internet Files\Content.IE5\IBQKT0PC\banner-48962_64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3810000"/>
          </a:xfrm>
          <a:prstGeom prst="rect">
            <a:avLst/>
          </a:prstGeom>
          <a:noFill/>
        </p:spPr>
      </p:pic>
    </p:spTree>
  </p:cSld>
  <p:clrMapOvr>
    <a:masterClrMapping/>
  </p:clrMapOvr>
  <p:transition>
    <p:pull dir="rd"/>
    <p:sndAc>
      <p:stSnd>
        <p:snd r:embed="rId3" name="type.wav"/>
      </p:stSnd>
    </p:sndAc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62472" y="3429000"/>
            <a:ext cx="6419056" cy="1143000"/>
          </a:xfrm>
        </p:spPr>
        <p:txBody>
          <a:bodyPr>
            <a:prstTxWarp prst="textArchUp">
              <a:avLst/>
            </a:prstTxWarp>
            <a:normAutofit/>
          </a:bodyPr>
          <a:lstStyle/>
          <a:p>
            <a:r>
              <a:rPr lang="ko-KR" altLang="en-US" sz="6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감사합니다</a:t>
            </a:r>
            <a:r>
              <a:rPr lang="en-US" altLang="ko-KR" sz="6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~!!</a:t>
            </a:r>
            <a:endParaRPr lang="ko-KR" altLang="en-US" sz="60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5996C-CCFC-440C-8B36-06FF81DABA7B}" type="datetime1">
              <a:rPr lang="ko-KR" altLang="en-US" smtClean="0"/>
              <a:pPr/>
              <a:t>2016-01-06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자기 소개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50A70-2701-4751-BB15-719EDA57737D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  <p:transition>
    <p:pull dir="rd"/>
    <p:sndAc>
      <p:stSnd>
        <p:snd r:embed="rId2" name="type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운동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5996C-CCFC-440C-8B36-06FF81DABA7B}" type="datetime1">
              <a:rPr lang="ko-KR" altLang="en-US" smtClean="0"/>
              <a:pPr/>
              <a:t>2016-01-06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자기 소개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50A70-2701-4751-BB15-719EDA57737D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39440" y="1916790"/>
            <a:ext cx="367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크리스티아누</a:t>
            </a:r>
            <a:r>
              <a:rPr lang="ko-KR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ko-KR" altLang="en-US" sz="2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호날두</a:t>
            </a:r>
            <a:endParaRPr lang="ko-KR" alt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실행 단추: 뒤로 또는 이전 10">
            <a:hlinkClick r:id="rId7" action="ppaction://hlinksldjump" highlightClick="1"/>
          </p:cNvPr>
          <p:cNvSpPr/>
          <p:nvPr/>
        </p:nvSpPr>
        <p:spPr>
          <a:xfrm>
            <a:off x="8316520" y="6093370"/>
            <a:ext cx="360050" cy="43206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안원영\AppData\Local\Microsoft\Windows\Temporary Internet Files\Content.IE5\UWZ91KM6\soccer-305477_640[1]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flipH="1">
            <a:off x="3383835" y="2492870"/>
            <a:ext cx="2376330" cy="2376330"/>
          </a:xfrm>
          <a:prstGeom prst="rect">
            <a:avLst/>
          </a:prstGeom>
          <a:noFill/>
        </p:spPr>
      </p:pic>
      <p:pic>
        <p:nvPicPr>
          <p:cNvPr id="13" name="Cristiano Ronaldo vs Lionel Messi (09~10)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9" cstate="print"/>
          <a:stretch>
            <a:fillRect/>
          </a:stretch>
        </p:blipFill>
        <p:spPr>
          <a:xfrm>
            <a:off x="3203810" y="2924930"/>
            <a:ext cx="3960550" cy="297041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052" name="Picture 4" descr="C:\Users\안원영\AppData\Local\Microsoft\Windows\Temporary Internet Files\Content.IE5\IBQKT0PC\freestyle-soccer-silhouette[1]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 flipH="1">
            <a:off x="7524410" y="3429000"/>
            <a:ext cx="947568" cy="1982707"/>
          </a:xfrm>
          <a:prstGeom prst="rect">
            <a:avLst/>
          </a:prstGeom>
          <a:noFill/>
        </p:spPr>
      </p:pic>
      <p:pic>
        <p:nvPicPr>
          <p:cNvPr id="2053" name="Picture 5" descr="C:\Users\안원영\AppData\Local\Microsoft\Windows\Temporary Internet Files\Content.IE5\UWZ91KM6\soccer-308853_640[1]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835620" y="5229250"/>
            <a:ext cx="936130" cy="1294003"/>
          </a:xfrm>
          <a:prstGeom prst="rect">
            <a:avLst/>
          </a:prstGeom>
          <a:noFill/>
        </p:spPr>
      </p:pic>
      <p:pic>
        <p:nvPicPr>
          <p:cNvPr id="7" name="그림 6" descr="호날두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1450" y="2564880"/>
            <a:ext cx="2032826" cy="297754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>
    <p:pull dir="rd"/>
    <p:sndAc>
      <p:stSnd>
        <p:snd r:embed="rId4" name="type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3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mute="1">
                <p:cTn id="5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/>
          <p:cNvSpPr txBox="1">
            <a:spLocks/>
          </p:cNvSpPr>
          <p:nvPr/>
        </p:nvSpPr>
        <p:spPr>
          <a:xfrm>
            <a:off x="932957" y="2564880"/>
            <a:ext cx="7278086" cy="17282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SF</a:t>
            </a:r>
            <a:r>
              <a:rPr lang="ko-KR" altLang="en-US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와 스릴러</a:t>
            </a:r>
            <a:endParaRPr kumimoji="0" lang="ko-KR" altLang="en-US" sz="4800" i="0" u="none" strike="noStrike" kern="1200" normalizeH="0" baseline="0" noProof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7" name="Picture 3" descr="C:\Users\안원영\AppData\Local\Microsoft\Windows\Temporary Internet Files\Content.IE5\IBQKT0PC\bugmenot-Movie-tape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1920776"/>
            <a:ext cx="9144000" cy="3016447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영화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E62ED-A271-402F-820D-98493BC8EF38}" type="datetime1">
              <a:rPr lang="ko-KR" altLang="en-US" smtClean="0"/>
              <a:pPr/>
              <a:t>2016-01-06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자기 소개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50A70-2701-4751-BB15-719EDA57737D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475656" y="1556792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마션</a:t>
            </a:r>
            <a:r>
              <a:rPr lang="ko-KR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altLang="ko-K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(2015)</a:t>
            </a:r>
            <a:endParaRPr lang="ko-KR" alt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5" name="실행 단추: 뒤로 또는 이전 14">
            <a:hlinkClick r:id="rId7" action="ppaction://hlinksldjump" highlightClick="1"/>
          </p:cNvPr>
          <p:cNvSpPr/>
          <p:nvPr/>
        </p:nvSpPr>
        <p:spPr>
          <a:xfrm>
            <a:off x="8316520" y="6093370"/>
            <a:ext cx="360050" cy="43206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안원영\AppData\Local\Microsoft\Windows\Temporary Internet Files\Content.IE5\IBQKT0PC\camera-159581_640[1]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092350" y="188550"/>
            <a:ext cx="1440200" cy="1230921"/>
          </a:xfrm>
          <a:prstGeom prst="rect">
            <a:avLst/>
          </a:prstGeom>
          <a:noFill/>
        </p:spPr>
      </p:pic>
      <p:pic>
        <p:nvPicPr>
          <p:cNvPr id="8" name="그림 7" descr="마션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1640" y="2420888"/>
            <a:ext cx="2520280" cy="37123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 descr="아바타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860032" y="1700808"/>
            <a:ext cx="1315676" cy="193323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0" name="그림 9" descr="아이언맨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32040" y="4149080"/>
            <a:ext cx="1346682" cy="19442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1" name="그림 10" descr="인터스텔라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660232" y="1772816"/>
            <a:ext cx="1346681" cy="19352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2" name="그림 11" descr="쥬라기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60232" y="4221088"/>
            <a:ext cx="1346682" cy="195223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</p:cSld>
  <p:clrMapOvr>
    <a:masterClrMapping/>
  </p:clrMapOvr>
  <p:transition>
    <p:pull dir="rd"/>
    <p:sndAc>
      <p:stSnd>
        <p:snd r:embed="rId3" name="type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1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15816" y="2857500"/>
            <a:ext cx="3312368" cy="1143000"/>
          </a:xfrm>
        </p:spPr>
        <p:txBody>
          <a:bodyPr/>
          <a:lstStyle/>
          <a:p>
            <a:r>
              <a:rPr lang="en-US" altLang="ko-KR" sz="5400" dirty="0" smtClean="0">
                <a:solidFill>
                  <a:srgbClr val="FFFF00"/>
                </a:solidFill>
              </a:rPr>
              <a:t>Food</a:t>
            </a:r>
            <a:endParaRPr lang="ko-KR" altLang="en-US" sz="5400" dirty="0">
              <a:solidFill>
                <a:srgbClr val="FFFF00"/>
              </a:solidFill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E62ED-A271-402F-820D-98493BC8EF38}" type="datetime1">
              <a:rPr lang="ko-KR" altLang="en-US" smtClean="0"/>
              <a:pPr/>
              <a:t>2016-01-06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자기 소개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50A70-2701-4751-BB15-719EDA57737D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7" name="그림 6" descr="라면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04310" y="2674630"/>
            <a:ext cx="2113849" cy="150873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그림 7" descr="스파게티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15322" y="548600"/>
            <a:ext cx="1913356" cy="144016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 descr="칼국수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46183" y="5013220"/>
            <a:ext cx="1851634" cy="144535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그림 10" descr="냉면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7430" y="2674630"/>
            <a:ext cx="2069916" cy="150873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그림 11" descr="갈비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91600" y="4293120"/>
            <a:ext cx="1712451" cy="128433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그림 12" descr="부침개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68180" y="4365130"/>
            <a:ext cx="1734666" cy="115212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그림 13" descr="아구찜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35620" y="1484730"/>
            <a:ext cx="1724494" cy="10801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그림 14" descr="초밥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156220" y="1124680"/>
            <a:ext cx="1296144" cy="116954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2" name="실행 단추: 뒤로 또는 이전 21">
            <a:hlinkClick r:id="rId14" action="ppaction://hlinksldjump" highlightClick="1"/>
          </p:cNvPr>
          <p:cNvSpPr/>
          <p:nvPr/>
        </p:nvSpPr>
        <p:spPr>
          <a:xfrm>
            <a:off x="8316520" y="6093370"/>
            <a:ext cx="360050" cy="43206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C:\Users\안원영\AppData\Local\Microsoft\Windows\Temporary Internet Files\Content.IE5\IMUSSZFH\chovynz-Orange-Icon[1]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804310" y="260560"/>
            <a:ext cx="864120" cy="864120"/>
          </a:xfrm>
          <a:prstGeom prst="rect">
            <a:avLst/>
          </a:prstGeom>
          <a:noFill/>
        </p:spPr>
      </p:pic>
      <p:pic>
        <p:nvPicPr>
          <p:cNvPr id="3075" name="Picture 3" descr="C:\Users\안원영\AppData\Local\Microsoft\Windows\Temporary Internet Files\Content.IE5\BQQMOWZW\truck[1]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732300" y="5445280"/>
            <a:ext cx="1008140" cy="1133272"/>
          </a:xfrm>
          <a:prstGeom prst="rect">
            <a:avLst/>
          </a:prstGeom>
          <a:noFill/>
        </p:spPr>
      </p:pic>
      <p:pic>
        <p:nvPicPr>
          <p:cNvPr id="3080" name="Picture 8" descr="C:\Users\안원영\AppData\Local\Microsoft\Windows\Temporary Internet Files\Content.IE5\IMUSSZFH\cake-309034_640[1]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899490" y="5373270"/>
            <a:ext cx="1079260" cy="868467"/>
          </a:xfrm>
          <a:prstGeom prst="rect">
            <a:avLst/>
          </a:prstGeom>
          <a:noFill/>
        </p:spPr>
      </p:pic>
      <p:pic>
        <p:nvPicPr>
          <p:cNvPr id="3081" name="Picture 9" descr="C:\Users\안원영\AppData\Local\Microsoft\Windows\Temporary Internet Files\Content.IE5\IMUSSZFH\chovynz-Orange-Icon[1]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 rot="17715398">
            <a:off x="6335869" y="440208"/>
            <a:ext cx="650231" cy="650231"/>
          </a:xfrm>
          <a:prstGeom prst="rect">
            <a:avLst/>
          </a:prstGeom>
          <a:noFill/>
        </p:spPr>
      </p:pic>
    </p:spTree>
  </p:cSld>
  <p:clrMapOvr>
    <a:masterClrMapping/>
  </p:clrMapOvr>
  <p:transition>
    <p:pull dir="rd"/>
    <p:sndAc>
      <p:stSnd>
        <p:snd r:embed="rId3" name="type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4"/>
              </a:buBlip>
            </a:pPr>
            <a:r>
              <a:rPr lang="ko-KR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가족소개</a:t>
            </a:r>
            <a:endParaRPr lang="en-US" altLang="ko-KR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>
              <a:buBlip>
                <a:blip r:embed="rId4"/>
              </a:buBlip>
            </a:pPr>
            <a:endParaRPr lang="en-US" altLang="ko-KR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>
              <a:buBlip>
                <a:blip r:embed="rId4"/>
              </a:buBlip>
            </a:pPr>
            <a:r>
              <a:rPr lang="ko-KR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자란 곳</a:t>
            </a:r>
            <a:endParaRPr lang="en-US" altLang="ko-KR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>
              <a:buBlip>
                <a:blip r:embed="rId4"/>
              </a:buBlip>
            </a:pPr>
            <a:endParaRPr lang="en-US" altLang="ko-KR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>
              <a:buBlip>
                <a:blip r:embed="rId4"/>
              </a:buBlip>
            </a:pPr>
            <a:r>
              <a:rPr lang="ko-KR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나의 </a:t>
            </a:r>
            <a:r>
              <a:rPr lang="en-US" altLang="ko-K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Favorite Things</a:t>
            </a:r>
          </a:p>
          <a:p>
            <a:pPr>
              <a:buBlip>
                <a:blip r:embed="rId4"/>
              </a:buBlip>
            </a:pPr>
            <a:endParaRPr lang="en-US" altLang="ko-KR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>
              <a:buBlip>
                <a:blip r:embed="rId4"/>
              </a:buBlip>
            </a:pPr>
            <a:r>
              <a:rPr lang="ko-KR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미래의 목표</a:t>
            </a:r>
            <a:endParaRPr lang="en-US" altLang="ko-KR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endParaRPr lang="en-US" altLang="ko-KR" dirty="0" smtClean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6B715-57F8-4A3C-8565-CD4288069693}" type="datetime1">
              <a:rPr lang="ko-KR" altLang="en-US" smtClean="0"/>
              <a:pPr/>
              <a:t>2016-01-06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50A70-2701-4751-BB15-719EDA57737D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자기 소개</a:t>
            </a:r>
            <a:endParaRPr lang="ko-KR" altLang="en-US" dirty="0"/>
          </a:p>
        </p:txBody>
      </p:sp>
    </p:spTree>
  </p:cSld>
  <p:clrMapOvr>
    <a:masterClrMapping/>
  </p:clrMapOvr>
  <p:transition>
    <p:pull dir="rd"/>
    <p:sndAc>
      <p:stSnd>
        <p:snd r:embed="rId3" name="type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가족소개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4F7F6-83CD-4D4B-BEDE-8BAD0EC99F1D}" type="datetime1">
              <a:rPr lang="ko-KR" altLang="en-US" smtClean="0"/>
              <a:pPr/>
              <a:t>2016-01-06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50A70-2701-4751-BB15-719EDA57737D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자기 소개</a:t>
            </a:r>
            <a:endParaRPr lang="ko-KR" altLang="en-US"/>
          </a:p>
        </p:txBody>
      </p:sp>
      <p:pic>
        <p:nvPicPr>
          <p:cNvPr id="10" name="그림 9" descr="아빠.png"/>
          <p:cNvPicPr>
            <a:picLocks noChangeAspect="1"/>
          </p:cNvPicPr>
          <p:nvPr/>
        </p:nvPicPr>
        <p:blipFill>
          <a:blip r:embed="rId5" cstate="print"/>
          <a:srcRect r="21160"/>
          <a:stretch>
            <a:fillRect/>
          </a:stretch>
        </p:blipFill>
        <p:spPr>
          <a:xfrm>
            <a:off x="467544" y="1700808"/>
            <a:ext cx="1944216" cy="281553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 descr="엄마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76256" y="1700808"/>
            <a:ext cx="1944216" cy="280831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 descr="쟈니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88024" y="2564904"/>
            <a:ext cx="1458162" cy="194421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0" name="Picture 2" descr="C:\Users\안원영\AppData\Local\Microsoft\Windows\Temporary Internet Files\Content.IE5\BQQMOWZW\man-114657_640[1].jpg"/>
          <p:cNvPicPr>
            <a:picLocks noChangeAspect="1" noChangeArrowheads="1"/>
          </p:cNvPicPr>
          <p:nvPr/>
        </p:nvPicPr>
        <p:blipFill>
          <a:blip r:embed="rId8" cstate="print"/>
          <a:srcRect l="33917"/>
          <a:stretch>
            <a:fillRect/>
          </a:stretch>
        </p:blipFill>
        <p:spPr bwMode="auto">
          <a:xfrm>
            <a:off x="2915816" y="2492896"/>
            <a:ext cx="1518714" cy="208823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/>
          <p:cNvSpPr txBox="1"/>
          <p:nvPr/>
        </p:nvSpPr>
        <p:spPr>
          <a:xfrm>
            <a:off x="827480" y="4941210"/>
            <a:ext cx="1296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父 안정의</a:t>
            </a:r>
            <a:endParaRPr lang="en-US" altLang="ko-KR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en-US" altLang="ko-K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55</a:t>
            </a:r>
            <a:r>
              <a:rPr lang="ko-KR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세</a:t>
            </a:r>
            <a:endParaRPr lang="en-US" altLang="ko-KR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ko-KR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회사원</a:t>
            </a:r>
            <a:endParaRPr lang="en-US" altLang="ko-KR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08304" y="4797152"/>
            <a:ext cx="1224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母 박희명</a:t>
            </a:r>
            <a:endParaRPr lang="en-US" altLang="ko-KR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en-US" altLang="ko-K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52</a:t>
            </a:r>
            <a:r>
              <a:rPr lang="ko-KR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세</a:t>
            </a:r>
            <a:endParaRPr lang="en-US" altLang="ko-KR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ko-KR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가정주부</a:t>
            </a:r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91850" y="4941168"/>
            <a:ext cx="1080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나</a:t>
            </a:r>
            <a:endParaRPr lang="en-US" altLang="ko-KR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en-US" altLang="ko-K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21</a:t>
            </a:r>
            <a:r>
              <a:rPr lang="ko-KR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세</a:t>
            </a:r>
            <a:endParaRPr lang="en-US" altLang="ko-KR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ko-KR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학생</a:t>
            </a:r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20072" y="4941168"/>
            <a:ext cx="1512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강아지</a:t>
            </a:r>
            <a:endParaRPr lang="en-US" altLang="ko-KR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en-US" altLang="ko-K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5</a:t>
            </a:r>
            <a:r>
              <a:rPr lang="ko-KR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살</a:t>
            </a:r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pull dir="rd"/>
    <p:sndAc>
      <p:stSnd>
        <p:snd r:embed="rId3" name="type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가족소개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E62ED-A271-402F-820D-98493BC8EF38}" type="datetime1">
              <a:rPr lang="ko-KR" altLang="en-US" smtClean="0"/>
              <a:pPr/>
              <a:t>2016-01-06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자기 소개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50A70-2701-4751-BB15-719EDA57737D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7" name="그림 6" descr="KakaoTalk_20160104_181046078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51720" y="2780928"/>
            <a:ext cx="5306867" cy="30963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8" name="모서리가 둥근 사각형 설명선 7"/>
          <p:cNvSpPr/>
          <p:nvPr/>
        </p:nvSpPr>
        <p:spPr>
          <a:xfrm>
            <a:off x="2195736" y="1340768"/>
            <a:ext cx="3240360" cy="1080120"/>
          </a:xfrm>
          <a:prstGeom prst="wedgeRoundRectCallout">
            <a:avLst>
              <a:gd name="adj1" fmla="val -22293"/>
              <a:gd name="adj2" fmla="val 81503"/>
              <a:gd name="adj3" fmla="val 16667"/>
            </a:avLst>
          </a:prstGeom>
          <a:solidFill>
            <a:schemeClr val="bg1"/>
          </a:solidFill>
          <a:ln w="107950" cmpd="dbl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 dirty="0" smtClean="0">
                <a:solidFill>
                  <a:srgbClr val="FFFF00"/>
                </a:solidFill>
              </a:rPr>
              <a:t>대가족</a:t>
            </a:r>
            <a:r>
              <a:rPr lang="en-US" altLang="ko-KR" sz="5400" dirty="0" smtClean="0">
                <a:solidFill>
                  <a:srgbClr val="FFFF00"/>
                </a:solidFill>
              </a:rPr>
              <a:t>!!!</a:t>
            </a:r>
            <a:endParaRPr lang="ko-KR" altLang="en-US" sz="54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pull dir="rd"/>
    <p:sndAc>
      <p:stSnd>
        <p:snd r:embed="rId3" name="type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18D32-210F-46BF-8A5C-3E11993FDD99}" type="datetime1">
              <a:rPr lang="ko-KR" altLang="en-US" smtClean="0"/>
              <a:pPr/>
              <a:t>2016-01-06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자기 소개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50A70-2701-4751-BB15-719EDA57737D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5" name="그림 4" descr="노량진.PNG"/>
          <p:cNvPicPr>
            <a:picLocks noChangeAspect="1"/>
          </p:cNvPicPr>
          <p:nvPr/>
        </p:nvPicPr>
        <p:blipFill>
          <a:blip r:embed="rId5" cstate="print"/>
          <a:srcRect l="8740" t="10028" r="21340" b="19774"/>
          <a:stretch>
            <a:fillRect/>
          </a:stretch>
        </p:blipFill>
        <p:spPr>
          <a:xfrm>
            <a:off x="2699792" y="1340768"/>
            <a:ext cx="3744416" cy="3276364"/>
          </a:xfrm>
          <a:prstGeom prst="star7">
            <a:avLst/>
          </a:prstGeom>
        </p:spPr>
      </p:pic>
      <p:pic>
        <p:nvPicPr>
          <p:cNvPr id="6" name="그림 5" descr="수산시장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9552" y="1628800"/>
            <a:ext cx="2234847" cy="204131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그림 7" descr="컵밥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00192" y="1196752"/>
            <a:ext cx="2198338" cy="204131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그림 6" descr="음료수 가격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47664" y="4293096"/>
            <a:ext cx="2160240" cy="21097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 descr="오란씨 가격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156176" y="4581128"/>
            <a:ext cx="1286055" cy="7049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1763688" y="274638"/>
            <a:ext cx="6923112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 smtClean="0">
                <a:ln w="18415" cmpd="sng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자란 곳</a:t>
            </a:r>
            <a:endParaRPr kumimoji="0" lang="ko-KR" altLang="en-US" sz="4800" b="0" i="0" u="none" strike="noStrike" kern="1200" cap="none" spc="0" normalizeH="0" baseline="0" noProof="0" dirty="0">
              <a:ln w="18415" cmpd="sng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5" name="위로 구부러진 화살표 14"/>
          <p:cNvSpPr/>
          <p:nvPr/>
        </p:nvSpPr>
        <p:spPr>
          <a:xfrm rot="21274935">
            <a:off x="2436425" y="5496765"/>
            <a:ext cx="4176464" cy="720080"/>
          </a:xfrm>
          <a:prstGeom prst="curvedUp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pull dir="rd"/>
    <p:sndAc>
      <p:stSnd>
        <p:snd r:embed="rId3" name="type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" dur="1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18D32-210F-46BF-8A5C-3E11993FDD99}" type="datetime1">
              <a:rPr lang="ko-KR" altLang="en-US" smtClean="0"/>
              <a:pPr/>
              <a:t>2016-01-06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자기 소개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50A70-2701-4751-BB15-719EDA57737D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5" name="그림 4" descr="영등포 고등학교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44208" y="3429000"/>
            <a:ext cx="2267744" cy="1538326"/>
          </a:xfrm>
          <a:prstGeom prst="wedgeEllipseCallout">
            <a:avLst>
              <a:gd name="adj1" fmla="val -68864"/>
              <a:gd name="adj2" fmla="val -1311"/>
            </a:avLst>
          </a:prstGeom>
        </p:spPr>
      </p:pic>
      <p:pic>
        <p:nvPicPr>
          <p:cNvPr id="6" name="그림 5" descr="영등포 중학교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7544" y="4221088"/>
            <a:ext cx="2347119" cy="1934241"/>
          </a:xfrm>
          <a:prstGeom prst="wedgeEllipseCallout">
            <a:avLst>
              <a:gd name="adj1" fmla="val 69115"/>
              <a:gd name="adj2" fmla="val 7579"/>
            </a:avLst>
          </a:prstGeom>
        </p:spPr>
      </p:pic>
      <p:pic>
        <p:nvPicPr>
          <p:cNvPr id="7" name="그림 6" descr="영화초등학교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75856" y="404664"/>
            <a:ext cx="2601809" cy="1752845"/>
          </a:xfrm>
          <a:prstGeom prst="wedgeEllipseCallout">
            <a:avLst>
              <a:gd name="adj1" fmla="val -18249"/>
              <a:gd name="adj2" fmla="val 90886"/>
            </a:avLst>
          </a:prstGeom>
        </p:spPr>
      </p:pic>
      <p:sp>
        <p:nvSpPr>
          <p:cNvPr id="22" name="TextBox 21"/>
          <p:cNvSpPr txBox="1"/>
          <p:nvPr/>
        </p:nvSpPr>
        <p:spPr>
          <a:xfrm>
            <a:off x="6126559" y="332656"/>
            <a:ext cx="461665" cy="21602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영화초등학교</a:t>
            </a:r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27584" y="371703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영등포 중학교</a:t>
            </a:r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588224" y="285293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영등포 고등학교</a:t>
            </a:r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3311860" y="3068950"/>
            <a:ext cx="2520280" cy="2843075"/>
            <a:chOff x="3275856" y="3068960"/>
            <a:chExt cx="2520280" cy="2843075"/>
          </a:xfrm>
        </p:grpSpPr>
        <p:pic>
          <p:nvPicPr>
            <p:cNvPr id="8" name="그림 7" descr="학교 모여있는 사진.PN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75856" y="3068960"/>
              <a:ext cx="2520280" cy="284307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4" name="타원 13"/>
            <p:cNvSpPr/>
            <p:nvPr/>
          </p:nvSpPr>
          <p:spPr>
            <a:xfrm>
              <a:off x="3563860" y="3248975"/>
              <a:ext cx="360050" cy="3600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3923910" y="5157240"/>
              <a:ext cx="360050" cy="3600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4932050" y="3861060"/>
              <a:ext cx="360050" cy="3600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ransition>
    <p:pull dir="rd"/>
    <p:sndAc>
      <p:stSnd>
        <p:snd r:embed="rId3" name="type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나의 </a:t>
            </a:r>
            <a:r>
              <a:rPr lang="en-US" altLang="ko-KR" dirty="0" smtClean="0"/>
              <a:t>Favorite Things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E62ED-A271-402F-820D-98493BC8EF38}" type="datetime1">
              <a:rPr lang="ko-KR" altLang="en-US" smtClean="0"/>
              <a:pPr/>
              <a:t>2016-01-06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자기 소개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50A70-2701-4751-BB15-719EDA57737D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2843808" y="2132856"/>
            <a:ext cx="3442570" cy="2494767"/>
          </a:xfrm>
          <a:custGeom>
            <a:avLst/>
            <a:gdLst>
              <a:gd name="connsiteX0" fmla="*/ 1805836 w 3442570"/>
              <a:gd name="connsiteY0" fmla="*/ 121086 h 2494767"/>
              <a:gd name="connsiteX1" fmla="*/ 1668050 w 3442570"/>
              <a:gd name="connsiteY1" fmla="*/ 96033 h 2494767"/>
              <a:gd name="connsiteX2" fmla="*/ 114822 w 3442570"/>
              <a:gd name="connsiteY2" fmla="*/ 697283 h 2494767"/>
              <a:gd name="connsiteX3" fmla="*/ 979118 w 3442570"/>
              <a:gd name="connsiteY3" fmla="*/ 2300614 h 2494767"/>
              <a:gd name="connsiteX4" fmla="*/ 3070965 w 3442570"/>
              <a:gd name="connsiteY4" fmla="*/ 1862203 h 2494767"/>
              <a:gd name="connsiteX5" fmla="*/ 3208751 w 3442570"/>
              <a:gd name="connsiteY5" fmla="*/ 371606 h 2494767"/>
              <a:gd name="connsiteX6" fmla="*/ 1855940 w 3442570"/>
              <a:gd name="connsiteY6" fmla="*/ 58455 h 2494767"/>
              <a:gd name="connsiteX7" fmla="*/ 1843414 w 3442570"/>
              <a:gd name="connsiteY7" fmla="*/ 58455 h 2494767"/>
              <a:gd name="connsiteX8" fmla="*/ 1843414 w 3442570"/>
              <a:gd name="connsiteY8" fmla="*/ 58455 h 2494767"/>
              <a:gd name="connsiteX9" fmla="*/ 1793310 w 3442570"/>
              <a:gd name="connsiteY9" fmla="*/ 58455 h 2494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42570" h="2494767">
                <a:moveTo>
                  <a:pt x="1805836" y="121086"/>
                </a:moveTo>
                <a:cubicBezTo>
                  <a:pt x="1877861" y="60543"/>
                  <a:pt x="1949886" y="0"/>
                  <a:pt x="1668050" y="96033"/>
                </a:cubicBezTo>
                <a:cubicBezTo>
                  <a:pt x="1386214" y="192066"/>
                  <a:pt x="229644" y="329853"/>
                  <a:pt x="114822" y="697283"/>
                </a:cubicBezTo>
                <a:cubicBezTo>
                  <a:pt x="0" y="1064713"/>
                  <a:pt x="486428" y="2106461"/>
                  <a:pt x="979118" y="2300614"/>
                </a:cubicBezTo>
                <a:cubicBezTo>
                  <a:pt x="1471808" y="2494767"/>
                  <a:pt x="2699360" y="2183704"/>
                  <a:pt x="3070965" y="1862203"/>
                </a:cubicBezTo>
                <a:cubicBezTo>
                  <a:pt x="3442570" y="1540702"/>
                  <a:pt x="3411255" y="672231"/>
                  <a:pt x="3208751" y="371606"/>
                </a:cubicBezTo>
                <a:cubicBezTo>
                  <a:pt x="3006247" y="70981"/>
                  <a:pt x="2083496" y="110647"/>
                  <a:pt x="1855940" y="58455"/>
                </a:cubicBezTo>
                <a:cubicBezTo>
                  <a:pt x="1628384" y="6263"/>
                  <a:pt x="1843414" y="58455"/>
                  <a:pt x="1843414" y="58455"/>
                </a:cubicBezTo>
                <a:lnTo>
                  <a:pt x="1843414" y="58455"/>
                </a:lnTo>
                <a:lnTo>
                  <a:pt x="1793310" y="58455"/>
                </a:lnTo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3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favorite things</a:t>
            </a:r>
            <a:endParaRPr lang="ko-KR" altLang="en-US" sz="36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0" name="자유형 9"/>
          <p:cNvSpPr/>
          <p:nvPr/>
        </p:nvSpPr>
        <p:spPr>
          <a:xfrm>
            <a:off x="395536" y="1628800"/>
            <a:ext cx="1895606" cy="1563665"/>
          </a:xfrm>
          <a:custGeom>
            <a:avLst/>
            <a:gdLst>
              <a:gd name="connsiteX0" fmla="*/ 939452 w 1895606"/>
              <a:gd name="connsiteY0" fmla="*/ 215030 h 1563665"/>
              <a:gd name="connsiteX1" fmla="*/ 112734 w 1895606"/>
              <a:gd name="connsiteY1" fmla="*/ 553232 h 1563665"/>
              <a:gd name="connsiteX2" fmla="*/ 263046 w 1895606"/>
              <a:gd name="connsiteY2" fmla="*/ 1467632 h 1563665"/>
              <a:gd name="connsiteX3" fmla="*/ 1653436 w 1895606"/>
              <a:gd name="connsiteY3" fmla="*/ 1129430 h 1563665"/>
              <a:gd name="connsiteX4" fmla="*/ 1716066 w 1895606"/>
              <a:gd name="connsiteY4" fmla="*/ 152400 h 1563665"/>
              <a:gd name="connsiteX5" fmla="*/ 939452 w 1895606"/>
              <a:gd name="connsiteY5" fmla="*/ 215030 h 1563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5606" h="1563665">
                <a:moveTo>
                  <a:pt x="939452" y="215030"/>
                </a:moveTo>
                <a:cubicBezTo>
                  <a:pt x="672230" y="281835"/>
                  <a:pt x="225468" y="344465"/>
                  <a:pt x="112734" y="553232"/>
                </a:cubicBezTo>
                <a:cubicBezTo>
                  <a:pt x="0" y="761999"/>
                  <a:pt x="6262" y="1371599"/>
                  <a:pt x="263046" y="1467632"/>
                </a:cubicBezTo>
                <a:cubicBezTo>
                  <a:pt x="519830" y="1563665"/>
                  <a:pt x="1411266" y="1348635"/>
                  <a:pt x="1653436" y="1129430"/>
                </a:cubicBezTo>
                <a:cubicBezTo>
                  <a:pt x="1895606" y="910225"/>
                  <a:pt x="1837151" y="304800"/>
                  <a:pt x="1716066" y="152400"/>
                </a:cubicBezTo>
                <a:cubicBezTo>
                  <a:pt x="1594981" y="0"/>
                  <a:pt x="1206674" y="148225"/>
                  <a:pt x="939452" y="21503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5" action="ppaction://hlinksldjump"/>
              </a:rPr>
              <a:t>운동</a:t>
            </a:r>
            <a:endParaRPr lang="ko-KR" alt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6876256" y="1700808"/>
            <a:ext cx="1872642" cy="1425880"/>
          </a:xfrm>
          <a:custGeom>
            <a:avLst/>
            <a:gdLst>
              <a:gd name="connsiteX0" fmla="*/ 997907 w 1872642"/>
              <a:gd name="connsiteY0" fmla="*/ 60543 h 1425880"/>
              <a:gd name="connsiteX1" fmla="*/ 221293 w 1872642"/>
              <a:gd name="connsiteY1" fmla="*/ 185803 h 1425880"/>
              <a:gd name="connsiteX2" fmla="*/ 158663 w 1872642"/>
              <a:gd name="connsiteY2" fmla="*/ 1037573 h 1425880"/>
              <a:gd name="connsiteX3" fmla="*/ 1173271 w 1872642"/>
              <a:gd name="connsiteY3" fmla="*/ 1425880 h 1425880"/>
              <a:gd name="connsiteX4" fmla="*/ 1787047 w 1872642"/>
              <a:gd name="connsiteY4" fmla="*/ 1037573 h 1425880"/>
              <a:gd name="connsiteX5" fmla="*/ 1686838 w 1872642"/>
              <a:gd name="connsiteY5" fmla="*/ 160751 h 1425880"/>
              <a:gd name="connsiteX6" fmla="*/ 922751 w 1872642"/>
              <a:gd name="connsiteY6" fmla="*/ 73069 h 14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2642" h="1425880">
                <a:moveTo>
                  <a:pt x="997907" y="60543"/>
                </a:moveTo>
                <a:cubicBezTo>
                  <a:pt x="679537" y="41754"/>
                  <a:pt x="361167" y="22965"/>
                  <a:pt x="221293" y="185803"/>
                </a:cubicBezTo>
                <a:cubicBezTo>
                  <a:pt x="81419" y="348641"/>
                  <a:pt x="0" y="830894"/>
                  <a:pt x="158663" y="1037573"/>
                </a:cubicBezTo>
                <a:cubicBezTo>
                  <a:pt x="317326" y="1244253"/>
                  <a:pt x="901874" y="1425880"/>
                  <a:pt x="1173271" y="1425880"/>
                </a:cubicBezTo>
                <a:cubicBezTo>
                  <a:pt x="1444668" y="1425880"/>
                  <a:pt x="1701453" y="1248428"/>
                  <a:pt x="1787047" y="1037573"/>
                </a:cubicBezTo>
                <a:cubicBezTo>
                  <a:pt x="1872642" y="826718"/>
                  <a:pt x="1830887" y="321502"/>
                  <a:pt x="1686838" y="160751"/>
                </a:cubicBezTo>
                <a:cubicBezTo>
                  <a:pt x="1542789" y="0"/>
                  <a:pt x="1232770" y="36534"/>
                  <a:pt x="922751" y="73069"/>
                </a:cubicBezTo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6" action="ppaction://hlinksldjump"/>
              </a:rPr>
              <a:t>음식</a:t>
            </a:r>
            <a:endParaRPr lang="ko-KR" alt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3851920" y="5157192"/>
            <a:ext cx="2359068" cy="1139868"/>
          </a:xfrm>
          <a:custGeom>
            <a:avLst/>
            <a:gdLst>
              <a:gd name="connsiteX0" fmla="*/ 1008345 w 2359068"/>
              <a:gd name="connsiteY0" fmla="*/ 16701 h 1139868"/>
              <a:gd name="connsiteX1" fmla="*/ 93945 w 2359068"/>
              <a:gd name="connsiteY1" fmla="*/ 279748 h 1139868"/>
              <a:gd name="connsiteX2" fmla="*/ 444673 w 2359068"/>
              <a:gd name="connsiteY2" fmla="*/ 981205 h 1139868"/>
              <a:gd name="connsiteX3" fmla="*/ 2022953 w 2359068"/>
              <a:gd name="connsiteY3" fmla="*/ 1006257 h 1139868"/>
              <a:gd name="connsiteX4" fmla="*/ 2185791 w 2359068"/>
              <a:gd name="connsiteY4" fmla="*/ 179539 h 1139868"/>
              <a:gd name="connsiteX5" fmla="*/ 1008345 w 2359068"/>
              <a:gd name="connsiteY5" fmla="*/ 16701 h 113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9068" h="1139868">
                <a:moveTo>
                  <a:pt x="1008345" y="16701"/>
                </a:moveTo>
                <a:cubicBezTo>
                  <a:pt x="659704" y="33402"/>
                  <a:pt x="187890" y="118997"/>
                  <a:pt x="93945" y="279748"/>
                </a:cubicBezTo>
                <a:cubicBezTo>
                  <a:pt x="0" y="440499"/>
                  <a:pt x="123172" y="860120"/>
                  <a:pt x="444673" y="981205"/>
                </a:cubicBezTo>
                <a:cubicBezTo>
                  <a:pt x="766174" y="1102290"/>
                  <a:pt x="1732767" y="1139868"/>
                  <a:pt x="2022953" y="1006257"/>
                </a:cubicBezTo>
                <a:cubicBezTo>
                  <a:pt x="2313139" y="872646"/>
                  <a:pt x="2359068" y="344465"/>
                  <a:pt x="2185791" y="179539"/>
                </a:cubicBezTo>
                <a:cubicBezTo>
                  <a:pt x="2012514" y="14613"/>
                  <a:pt x="1356986" y="0"/>
                  <a:pt x="1008345" y="1670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7" action="ppaction://hlinksldjump"/>
              </a:rPr>
              <a:t>영화</a:t>
            </a:r>
            <a:endParaRPr lang="ko-KR" alt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5" name="갈매기형 수장 14"/>
          <p:cNvSpPr/>
          <p:nvPr/>
        </p:nvSpPr>
        <p:spPr>
          <a:xfrm rot="11962300">
            <a:off x="2246653" y="2227819"/>
            <a:ext cx="720080" cy="864096"/>
          </a:xfrm>
          <a:prstGeom prst="chevron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갈매기형 수장 15"/>
          <p:cNvSpPr/>
          <p:nvPr/>
        </p:nvSpPr>
        <p:spPr>
          <a:xfrm rot="4992227">
            <a:off x="4544340" y="4400051"/>
            <a:ext cx="630526" cy="794204"/>
          </a:xfrm>
          <a:prstGeom prst="chevron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갈매기형 수장 16"/>
          <p:cNvSpPr/>
          <p:nvPr/>
        </p:nvSpPr>
        <p:spPr>
          <a:xfrm rot="20830949">
            <a:off x="6171046" y="2057947"/>
            <a:ext cx="720080" cy="864096"/>
          </a:xfrm>
          <a:prstGeom prst="chevron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pull dir="rd"/>
    <p:sndAc>
      <p:stSnd>
        <p:snd r:embed="rId3" name="type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나의 꿈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E62ED-A271-402F-820D-98493BC8EF38}" type="datetime1">
              <a:rPr lang="ko-KR" altLang="en-US" smtClean="0"/>
              <a:pPr/>
              <a:t>2016-01-06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자기 소개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50A70-2701-4751-BB15-719EDA57737D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2050" name="Picture 2" descr="C:\Users\안원영\AppData\Local\Microsoft\Windows\Temporary Internet Files\Content.IE5\IBQKT0PC\544px-British_Army_Soldier_Saluting_MOD_45154893[1]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1475570" y="2204830"/>
            <a:ext cx="1728192" cy="3253068"/>
          </a:xfrm>
          <a:prstGeom prst="rect">
            <a:avLst/>
          </a:prstGeom>
          <a:noFill/>
        </p:spPr>
      </p:pic>
      <p:pic>
        <p:nvPicPr>
          <p:cNvPr id="8" name="내용 개체 틀 7" descr="학군단 마크.PNG"/>
          <p:cNvPicPr>
            <a:picLocks noGrp="1" noChangeAspect="1"/>
          </p:cNvPicPr>
          <p:nvPr>
            <p:ph idx="1"/>
          </p:nvPr>
        </p:nvPicPr>
        <p:blipFill>
          <a:blip r:embed="rId7" cstate="print"/>
          <a:stretch>
            <a:fillRect/>
          </a:stretch>
        </p:blipFill>
        <p:spPr>
          <a:xfrm>
            <a:off x="2051650" y="3212970"/>
            <a:ext cx="372721" cy="432060"/>
          </a:xfrm>
        </p:spPr>
      </p:pic>
      <p:pic>
        <p:nvPicPr>
          <p:cNvPr id="1026" name="Picture 2" descr="C:\Users\안원영\AppData\Local\Microsoft\Windows\Temporary Internet Files\Content.IE5\IMUSSZFH\think-455638_640[1]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635870" y="1556740"/>
            <a:ext cx="4488200" cy="4488200"/>
          </a:xfrm>
          <a:prstGeom prst="rect">
            <a:avLst/>
          </a:prstGeom>
          <a:noFill/>
        </p:spPr>
      </p:pic>
      <p:pic>
        <p:nvPicPr>
          <p:cNvPr id="1027" name="Picture 3" descr="C:\Users\안원영\AppData\Local\Microsoft\Windows\Temporary Internet Files\Content.IE5\IBQKT0PC\light-148483_640[1]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588280" y="1988800"/>
            <a:ext cx="648090" cy="805394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563860" y="1916790"/>
            <a:ext cx="3672510" cy="1152160"/>
          </a:xfrm>
          <a:prstGeom prst="rect">
            <a:avLst/>
          </a:prstGeom>
          <a:noFill/>
        </p:spPr>
        <p:txBody>
          <a:bodyPr wrap="square" rtlCol="0">
            <a:prstTxWarp prst="textStop">
              <a:avLst/>
            </a:prstTxWarp>
            <a:spAutoFit/>
          </a:bodyPr>
          <a:lstStyle/>
          <a:p>
            <a:r>
              <a:rPr lang="en-US" altLang="ko-KR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R.O.T.C</a:t>
            </a:r>
            <a:endParaRPr lang="ko-KR" altLang="en-US" sz="5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20" y="5229250"/>
            <a:ext cx="273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hlinkClick r:id="rId10"/>
              </a:rPr>
              <a:t>한림대학교 </a:t>
            </a:r>
            <a:r>
              <a:rPr lang="en-US" altLang="ko-KR" dirty="0" smtClean="0">
                <a:hlinkClick r:id="rId10"/>
              </a:rPr>
              <a:t>ROTC</a:t>
            </a:r>
            <a:endParaRPr lang="ko-KR" altLang="en-US" dirty="0"/>
          </a:p>
        </p:txBody>
      </p:sp>
    </p:spTree>
  </p:cSld>
  <p:clrMapOvr>
    <a:masterClrMapping/>
  </p:clrMapOvr>
  <p:transition>
    <p:pull dir="rd"/>
    <p:sndAc>
      <p:stSnd>
        <p:snd r:embed="rId3" name="type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8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미래의 나</a:t>
            </a:r>
            <a:r>
              <a:rPr lang="en-US" altLang="ko-KR" dirty="0" smtClean="0"/>
              <a:t>..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E62ED-A271-402F-820D-98493BC8EF38}" type="datetime1">
              <a:rPr lang="ko-KR" altLang="en-US" smtClean="0"/>
              <a:pPr/>
              <a:t>2016-01-06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자기 소개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50A70-2701-4751-BB15-719EDA57737D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12" name="그림 11" descr="군인 5년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7480" y="2780910"/>
            <a:ext cx="1286995" cy="2586149"/>
          </a:xfrm>
          <a:prstGeom prst="rect">
            <a:avLst/>
          </a:prstGeom>
        </p:spPr>
      </p:pic>
      <p:pic>
        <p:nvPicPr>
          <p:cNvPr id="13" name="그림 12" descr="군인 10년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32300" y="2780910"/>
            <a:ext cx="1296144" cy="2573319"/>
          </a:xfrm>
          <a:prstGeom prst="rect">
            <a:avLst/>
          </a:prstGeom>
        </p:spPr>
      </p:pic>
      <p:pic>
        <p:nvPicPr>
          <p:cNvPr id="1032" name="Picture 8" descr="C:\Users\안원영\AppData\Local\Microsoft\Windows\Temporary Internet Files\Content.IE5\IBQKT0PC\gun-399747_640[1]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15770" y="2852920"/>
            <a:ext cx="2975992" cy="1487996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755470" y="1988800"/>
            <a:ext cx="1512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5</a:t>
            </a:r>
            <a:r>
              <a:rPr lang="ko-KR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년 후</a:t>
            </a:r>
            <a:endParaRPr lang="ko-KR" alt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88280" y="1988800"/>
            <a:ext cx="1656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10</a:t>
            </a:r>
            <a:r>
              <a:rPr lang="ko-KR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년 후</a:t>
            </a:r>
            <a:endParaRPr lang="ko-KR" alt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pull dir="rd"/>
    <p:sndAc>
      <p:stSnd>
        <p:snd r:embed="rId3" name="type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1121</TotalTime>
  <Words>1527</Words>
  <Application>Microsoft Office PowerPoint</Application>
  <PresentationFormat>화면 슬라이드 쇼(4:3)</PresentationFormat>
  <Paragraphs>118</Paragraphs>
  <Slides>14</Slides>
  <Notes>13</Notes>
  <HiddenSlides>0</HiddenSlides>
  <MMClips>2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5" baseType="lpstr">
      <vt:lpstr>Office 테마</vt:lpstr>
      <vt:lpstr>Self introduce</vt:lpstr>
      <vt:lpstr>목차</vt:lpstr>
      <vt:lpstr>가족소개</vt:lpstr>
      <vt:lpstr>가족소개</vt:lpstr>
      <vt:lpstr>슬라이드 5</vt:lpstr>
      <vt:lpstr>슬라이드 6</vt:lpstr>
      <vt:lpstr>나의 Favorite Things</vt:lpstr>
      <vt:lpstr>나의 꿈</vt:lpstr>
      <vt:lpstr>미래의 나..</vt:lpstr>
      <vt:lpstr>발표소감</vt:lpstr>
      <vt:lpstr>감사합니다~!!</vt:lpstr>
      <vt:lpstr>운동</vt:lpstr>
      <vt:lpstr>영화</vt:lpstr>
      <vt:lpstr>Food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 introduce</dc:title>
  <dc:creator>안원영</dc:creator>
  <cp:lastModifiedBy>안원영</cp:lastModifiedBy>
  <cp:revision>162</cp:revision>
  <dcterms:created xsi:type="dcterms:W3CDTF">2016-01-04T07:59:00Z</dcterms:created>
  <dcterms:modified xsi:type="dcterms:W3CDTF">2016-01-06T05:38:38Z</dcterms:modified>
</cp:coreProperties>
</file>